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 id="2147483722" r:id="rId2"/>
  </p:sldMasterIdLst>
  <p:notesMasterIdLst>
    <p:notesMasterId r:id="rId5"/>
  </p:notesMasterIdLst>
  <p:sldIdLst>
    <p:sldId id="277" r:id="rId3"/>
    <p:sldId id="282" r:id="rId4"/>
  </p:sldIdLst>
  <p:sldSz cx="15119350" cy="10691813"/>
  <p:notesSz cx="10234613" cy="14662150"/>
  <p:defaultTextStyle>
    <a:defPPr>
      <a:defRPr lang="ja-JP"/>
    </a:defPPr>
    <a:lvl1pPr marL="0" algn="l" defTabSz="1238777" rtl="0" eaLnBrk="1" latinLnBrk="0" hangingPunct="1">
      <a:defRPr kumimoji="1" sz="2439" kern="1200">
        <a:solidFill>
          <a:schemeClr val="tx1"/>
        </a:solidFill>
        <a:latin typeface="+mn-lt"/>
        <a:ea typeface="+mn-ea"/>
        <a:cs typeface="+mn-cs"/>
      </a:defRPr>
    </a:lvl1pPr>
    <a:lvl2pPr marL="619389" algn="l" defTabSz="1238777" rtl="0" eaLnBrk="1" latinLnBrk="0" hangingPunct="1">
      <a:defRPr kumimoji="1" sz="2439" kern="1200">
        <a:solidFill>
          <a:schemeClr val="tx1"/>
        </a:solidFill>
        <a:latin typeface="+mn-lt"/>
        <a:ea typeface="+mn-ea"/>
        <a:cs typeface="+mn-cs"/>
      </a:defRPr>
    </a:lvl2pPr>
    <a:lvl3pPr marL="1238777" algn="l" defTabSz="1238777" rtl="0" eaLnBrk="1" latinLnBrk="0" hangingPunct="1">
      <a:defRPr kumimoji="1" sz="2439" kern="1200">
        <a:solidFill>
          <a:schemeClr val="tx1"/>
        </a:solidFill>
        <a:latin typeface="+mn-lt"/>
        <a:ea typeface="+mn-ea"/>
        <a:cs typeface="+mn-cs"/>
      </a:defRPr>
    </a:lvl3pPr>
    <a:lvl4pPr marL="1858168" algn="l" defTabSz="1238777" rtl="0" eaLnBrk="1" latinLnBrk="0" hangingPunct="1">
      <a:defRPr kumimoji="1" sz="2439" kern="1200">
        <a:solidFill>
          <a:schemeClr val="tx1"/>
        </a:solidFill>
        <a:latin typeface="+mn-lt"/>
        <a:ea typeface="+mn-ea"/>
        <a:cs typeface="+mn-cs"/>
      </a:defRPr>
    </a:lvl4pPr>
    <a:lvl5pPr marL="2477556" algn="l" defTabSz="1238777" rtl="0" eaLnBrk="1" latinLnBrk="0" hangingPunct="1">
      <a:defRPr kumimoji="1" sz="2439" kern="1200">
        <a:solidFill>
          <a:schemeClr val="tx1"/>
        </a:solidFill>
        <a:latin typeface="+mn-lt"/>
        <a:ea typeface="+mn-ea"/>
        <a:cs typeface="+mn-cs"/>
      </a:defRPr>
    </a:lvl5pPr>
    <a:lvl6pPr marL="3096946" algn="l" defTabSz="1238777" rtl="0" eaLnBrk="1" latinLnBrk="0" hangingPunct="1">
      <a:defRPr kumimoji="1" sz="2439" kern="1200">
        <a:solidFill>
          <a:schemeClr val="tx1"/>
        </a:solidFill>
        <a:latin typeface="+mn-lt"/>
        <a:ea typeface="+mn-ea"/>
        <a:cs typeface="+mn-cs"/>
      </a:defRPr>
    </a:lvl6pPr>
    <a:lvl7pPr marL="3716335" algn="l" defTabSz="1238777" rtl="0" eaLnBrk="1" latinLnBrk="0" hangingPunct="1">
      <a:defRPr kumimoji="1" sz="2439" kern="1200">
        <a:solidFill>
          <a:schemeClr val="tx1"/>
        </a:solidFill>
        <a:latin typeface="+mn-lt"/>
        <a:ea typeface="+mn-ea"/>
        <a:cs typeface="+mn-cs"/>
      </a:defRPr>
    </a:lvl7pPr>
    <a:lvl8pPr marL="4335723" algn="l" defTabSz="1238777" rtl="0" eaLnBrk="1" latinLnBrk="0" hangingPunct="1">
      <a:defRPr kumimoji="1" sz="2439" kern="1200">
        <a:solidFill>
          <a:schemeClr val="tx1"/>
        </a:solidFill>
        <a:latin typeface="+mn-lt"/>
        <a:ea typeface="+mn-ea"/>
        <a:cs typeface="+mn-cs"/>
      </a:defRPr>
    </a:lvl8pPr>
    <a:lvl9pPr marL="4955114" algn="l" defTabSz="1238777" rtl="0" eaLnBrk="1" latinLnBrk="0" hangingPunct="1">
      <a:defRPr kumimoji="1" sz="2439"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4618" userDrawn="1">
          <p15:clr>
            <a:srgbClr val="A4A3A4"/>
          </p15:clr>
        </p15:guide>
        <p15:guide id="2" pos="32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杉浦 雅之" initials="杉浦" lastIdx="1" clrIdx="0">
    <p:extLst>
      <p:ext uri="{19B8F6BF-5375-455C-9EA6-DF929625EA0E}">
        <p15:presenceInfo xmlns:p15="http://schemas.microsoft.com/office/powerpoint/2012/main" userId="2b4a93f2285db0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0" autoAdjust="0"/>
    <p:restoredTop sz="94660"/>
  </p:normalViewPr>
  <p:slideViewPr>
    <p:cSldViewPr snapToGrid="0">
      <p:cViewPr varScale="1">
        <p:scale>
          <a:sx n="56" d="100"/>
          <a:sy n="56" d="100"/>
        </p:scale>
        <p:origin x="1027" y="5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4618"/>
        <p:guide pos="32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434999" cy="735653"/>
          </a:xfrm>
          <a:prstGeom prst="rect">
            <a:avLst/>
          </a:prstGeom>
        </p:spPr>
        <p:txBody>
          <a:bodyPr vert="horz" lIns="142245" tIns="71123" rIns="142245" bIns="71123" rtlCol="0"/>
          <a:lstStyle>
            <a:lvl1pPr algn="l">
              <a:defRPr sz="1900"/>
            </a:lvl1pPr>
          </a:lstStyle>
          <a:p>
            <a:endParaRPr kumimoji="1" lang="ja-JP" altLang="en-US"/>
          </a:p>
        </p:txBody>
      </p:sp>
      <p:sp>
        <p:nvSpPr>
          <p:cNvPr id="3" name="日付プレースホルダー 2"/>
          <p:cNvSpPr>
            <a:spLocks noGrp="1"/>
          </p:cNvSpPr>
          <p:nvPr>
            <p:ph type="dt" idx="1"/>
          </p:nvPr>
        </p:nvSpPr>
        <p:spPr>
          <a:xfrm>
            <a:off x="5797248" y="1"/>
            <a:ext cx="4434999" cy="735653"/>
          </a:xfrm>
          <a:prstGeom prst="rect">
            <a:avLst/>
          </a:prstGeom>
        </p:spPr>
        <p:txBody>
          <a:bodyPr vert="horz" lIns="142245" tIns="71123" rIns="142245" bIns="71123" rtlCol="0"/>
          <a:lstStyle>
            <a:lvl1pPr algn="r">
              <a:defRPr sz="1900"/>
            </a:lvl1pPr>
          </a:lstStyle>
          <a:p>
            <a:fld id="{9AB7FF3F-839D-434E-B180-166CCB4B4EA2}" type="datetimeFigureOut">
              <a:rPr kumimoji="1" lang="ja-JP" altLang="en-US" smtClean="0"/>
              <a:t>2023/3/3</a:t>
            </a:fld>
            <a:endParaRPr kumimoji="1" lang="ja-JP" altLang="en-US"/>
          </a:p>
        </p:txBody>
      </p:sp>
      <p:sp>
        <p:nvSpPr>
          <p:cNvPr id="4" name="スライド イメージ プレースホルダー 3"/>
          <p:cNvSpPr>
            <a:spLocks noGrp="1" noRot="1" noChangeAspect="1"/>
          </p:cNvSpPr>
          <p:nvPr>
            <p:ph type="sldImg" idx="2"/>
          </p:nvPr>
        </p:nvSpPr>
        <p:spPr>
          <a:xfrm>
            <a:off x="1619250" y="1833563"/>
            <a:ext cx="6996113" cy="4948237"/>
          </a:xfrm>
          <a:prstGeom prst="rect">
            <a:avLst/>
          </a:prstGeom>
          <a:noFill/>
          <a:ln w="12700">
            <a:solidFill>
              <a:prstClr val="black"/>
            </a:solidFill>
          </a:ln>
        </p:spPr>
        <p:txBody>
          <a:bodyPr vert="horz" lIns="142245" tIns="71123" rIns="142245" bIns="71123" rtlCol="0" anchor="ctr"/>
          <a:lstStyle/>
          <a:p>
            <a:endParaRPr lang="ja-JP" altLang="en-US"/>
          </a:p>
        </p:txBody>
      </p:sp>
      <p:sp>
        <p:nvSpPr>
          <p:cNvPr id="5" name="ノート プレースホルダー 4"/>
          <p:cNvSpPr>
            <a:spLocks noGrp="1"/>
          </p:cNvSpPr>
          <p:nvPr>
            <p:ph type="body" sz="quarter" idx="3"/>
          </p:nvPr>
        </p:nvSpPr>
        <p:spPr>
          <a:xfrm>
            <a:off x="1023462" y="7056160"/>
            <a:ext cx="8187690" cy="5773222"/>
          </a:xfrm>
          <a:prstGeom prst="rect">
            <a:avLst/>
          </a:prstGeom>
        </p:spPr>
        <p:txBody>
          <a:bodyPr vert="horz" lIns="142245" tIns="71123" rIns="142245" bIns="71123"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13926500"/>
            <a:ext cx="4434999" cy="735652"/>
          </a:xfrm>
          <a:prstGeom prst="rect">
            <a:avLst/>
          </a:prstGeom>
        </p:spPr>
        <p:txBody>
          <a:bodyPr vert="horz" lIns="142245" tIns="71123" rIns="142245" bIns="71123" rtlCol="0" anchor="b"/>
          <a:lstStyle>
            <a:lvl1pPr algn="l">
              <a:defRPr sz="1900"/>
            </a:lvl1pPr>
          </a:lstStyle>
          <a:p>
            <a:endParaRPr kumimoji="1" lang="ja-JP" altLang="en-US"/>
          </a:p>
        </p:txBody>
      </p:sp>
      <p:sp>
        <p:nvSpPr>
          <p:cNvPr id="7" name="スライド番号プレースホルダー 6"/>
          <p:cNvSpPr>
            <a:spLocks noGrp="1"/>
          </p:cNvSpPr>
          <p:nvPr>
            <p:ph type="sldNum" sz="quarter" idx="5"/>
          </p:nvPr>
        </p:nvSpPr>
        <p:spPr>
          <a:xfrm>
            <a:off x="5797248" y="13926500"/>
            <a:ext cx="4434999" cy="735652"/>
          </a:xfrm>
          <a:prstGeom prst="rect">
            <a:avLst/>
          </a:prstGeom>
        </p:spPr>
        <p:txBody>
          <a:bodyPr vert="horz" lIns="142245" tIns="71123" rIns="142245" bIns="71123" rtlCol="0" anchor="b"/>
          <a:lstStyle>
            <a:lvl1pPr algn="r">
              <a:defRPr sz="1900"/>
            </a:lvl1pPr>
          </a:lstStyle>
          <a:p>
            <a:fld id="{BFAECD9A-1D4C-F54D-995E-54E8BDB91F7C}" type="slidenum">
              <a:rPr kumimoji="1" lang="ja-JP" altLang="en-US" smtClean="0"/>
              <a:t>‹#›</a:t>
            </a:fld>
            <a:endParaRPr kumimoji="1" lang="ja-JP" altLang="en-US"/>
          </a:p>
        </p:txBody>
      </p:sp>
    </p:spTree>
    <p:extLst>
      <p:ext uri="{BB962C8B-B14F-4D97-AF65-F5344CB8AC3E}">
        <p14:creationId xmlns:p14="http://schemas.microsoft.com/office/powerpoint/2010/main" val="414232880"/>
      </p:ext>
    </p:extLst>
  </p:cSld>
  <p:clrMap bg1="lt1" tx1="dk1" bg2="lt2" tx2="dk2" accent1="accent1" accent2="accent2" accent3="accent3" accent4="accent4" accent5="accent5" accent6="accent6" hlink="hlink" folHlink="folHlink"/>
  <p:notesStyle>
    <a:lvl1pPr marL="0" algn="l" defTabSz="1053382" rtl="0" eaLnBrk="1" latinLnBrk="0" hangingPunct="1">
      <a:defRPr kumimoji="1" sz="1383" kern="1200">
        <a:solidFill>
          <a:schemeClr val="tx1"/>
        </a:solidFill>
        <a:latin typeface="+mn-lt"/>
        <a:ea typeface="+mn-ea"/>
        <a:cs typeface="+mn-cs"/>
      </a:defRPr>
    </a:lvl1pPr>
    <a:lvl2pPr marL="526692" algn="l" defTabSz="1053382" rtl="0" eaLnBrk="1" latinLnBrk="0" hangingPunct="1">
      <a:defRPr kumimoji="1" sz="1383" kern="1200">
        <a:solidFill>
          <a:schemeClr val="tx1"/>
        </a:solidFill>
        <a:latin typeface="+mn-lt"/>
        <a:ea typeface="+mn-ea"/>
        <a:cs typeface="+mn-cs"/>
      </a:defRPr>
    </a:lvl2pPr>
    <a:lvl3pPr marL="1053382" algn="l" defTabSz="1053382" rtl="0" eaLnBrk="1" latinLnBrk="0" hangingPunct="1">
      <a:defRPr kumimoji="1" sz="1383" kern="1200">
        <a:solidFill>
          <a:schemeClr val="tx1"/>
        </a:solidFill>
        <a:latin typeface="+mn-lt"/>
        <a:ea typeface="+mn-ea"/>
        <a:cs typeface="+mn-cs"/>
      </a:defRPr>
    </a:lvl3pPr>
    <a:lvl4pPr marL="1580074" algn="l" defTabSz="1053382" rtl="0" eaLnBrk="1" latinLnBrk="0" hangingPunct="1">
      <a:defRPr kumimoji="1" sz="1383" kern="1200">
        <a:solidFill>
          <a:schemeClr val="tx1"/>
        </a:solidFill>
        <a:latin typeface="+mn-lt"/>
        <a:ea typeface="+mn-ea"/>
        <a:cs typeface="+mn-cs"/>
      </a:defRPr>
    </a:lvl4pPr>
    <a:lvl5pPr marL="2106766" algn="l" defTabSz="1053382" rtl="0" eaLnBrk="1" latinLnBrk="0" hangingPunct="1">
      <a:defRPr kumimoji="1" sz="1383" kern="1200">
        <a:solidFill>
          <a:schemeClr val="tx1"/>
        </a:solidFill>
        <a:latin typeface="+mn-lt"/>
        <a:ea typeface="+mn-ea"/>
        <a:cs typeface="+mn-cs"/>
      </a:defRPr>
    </a:lvl5pPr>
    <a:lvl6pPr marL="2633458" algn="l" defTabSz="1053382" rtl="0" eaLnBrk="1" latinLnBrk="0" hangingPunct="1">
      <a:defRPr kumimoji="1" sz="1383" kern="1200">
        <a:solidFill>
          <a:schemeClr val="tx1"/>
        </a:solidFill>
        <a:latin typeface="+mn-lt"/>
        <a:ea typeface="+mn-ea"/>
        <a:cs typeface="+mn-cs"/>
      </a:defRPr>
    </a:lvl6pPr>
    <a:lvl7pPr marL="3160149" algn="l" defTabSz="1053382" rtl="0" eaLnBrk="1" latinLnBrk="0" hangingPunct="1">
      <a:defRPr kumimoji="1" sz="1383" kern="1200">
        <a:solidFill>
          <a:schemeClr val="tx1"/>
        </a:solidFill>
        <a:latin typeface="+mn-lt"/>
        <a:ea typeface="+mn-ea"/>
        <a:cs typeface="+mn-cs"/>
      </a:defRPr>
    </a:lvl7pPr>
    <a:lvl8pPr marL="3686840" algn="l" defTabSz="1053382" rtl="0" eaLnBrk="1" latinLnBrk="0" hangingPunct="1">
      <a:defRPr kumimoji="1" sz="1383" kern="1200">
        <a:solidFill>
          <a:schemeClr val="tx1"/>
        </a:solidFill>
        <a:latin typeface="+mn-lt"/>
        <a:ea typeface="+mn-ea"/>
        <a:cs typeface="+mn-cs"/>
      </a:defRPr>
    </a:lvl8pPr>
    <a:lvl9pPr marL="4213532" algn="l" defTabSz="1053382" rtl="0" eaLnBrk="1" latinLnBrk="0" hangingPunct="1">
      <a:defRPr kumimoji="1" sz="138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AECD9A-1D4C-F54D-995E-54E8BDB91F7C}" type="slidenum">
              <a:rPr kumimoji="1" lang="ja-JP" altLang="en-US" smtClean="0"/>
              <a:t>1</a:t>
            </a:fld>
            <a:endParaRPr kumimoji="1" lang="ja-JP" altLang="en-US"/>
          </a:p>
        </p:txBody>
      </p:sp>
    </p:spTree>
    <p:extLst>
      <p:ext uri="{BB962C8B-B14F-4D97-AF65-F5344CB8AC3E}">
        <p14:creationId xmlns:p14="http://schemas.microsoft.com/office/powerpoint/2010/main" val="3452302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AECD9A-1D4C-F54D-995E-54E8BDB91F7C}" type="slidenum">
              <a:rPr kumimoji="1" lang="ja-JP" altLang="en-US" smtClean="0"/>
              <a:t>2</a:t>
            </a:fld>
            <a:endParaRPr kumimoji="1" lang="ja-JP" altLang="en-US"/>
          </a:p>
        </p:txBody>
      </p:sp>
    </p:spTree>
    <p:extLst>
      <p:ext uri="{BB962C8B-B14F-4D97-AF65-F5344CB8AC3E}">
        <p14:creationId xmlns:p14="http://schemas.microsoft.com/office/powerpoint/2010/main" val="1250327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80974"/>
      </p:ext>
    </p:extLst>
  </p:cSld>
  <p:clrMapOvr>
    <a:masterClrMapping/>
  </p:clrMapOvr>
  <p:extLst>
    <p:ext uri="{DCECCB84-F9BA-43D5-87BE-67443E8EF086}">
      <p15:sldGuideLst xmlns:p15="http://schemas.microsoft.com/office/powerpoint/2012/main">
        <p15:guide id="1" orient="horz" pos="4915">
          <p15:clr>
            <a:srgbClr val="FBAE40"/>
          </p15:clr>
        </p15:guide>
        <p15:guide id="2" orient="horz" pos="5300">
          <p15:clr>
            <a:srgbClr val="FBAE40"/>
          </p15:clr>
        </p15:guide>
        <p15:guide id="3" orient="horz" pos="5696" userDrawn="1">
          <p15:clr>
            <a:srgbClr val="FBAE40"/>
          </p15:clr>
        </p15:guide>
        <p15:guide id="4" pos="599" userDrawn="1">
          <p15:clr>
            <a:srgbClr val="FBAE40"/>
          </p15:clr>
        </p15:guide>
        <p15:guide id="5" pos="1238" userDrawn="1">
          <p15:clr>
            <a:srgbClr val="FBAE40"/>
          </p15:clr>
        </p15:guide>
        <p15:guide id="6" orient="horz" pos="6331" userDrawn="1">
          <p15:clr>
            <a:srgbClr val="FBAE40"/>
          </p15:clr>
        </p15:guide>
        <p15:guide id="7" pos="4217" userDrawn="1">
          <p15:clr>
            <a:srgbClr val="FBAE40"/>
          </p15:clr>
        </p15:guide>
        <p15:guide id="8" pos="4602" userDrawn="1">
          <p15:clr>
            <a:srgbClr val="FBAE40"/>
          </p15:clr>
        </p15:guide>
        <p15:guide id="9" orient="horz" pos="6089" userDrawn="1">
          <p15:clr>
            <a:srgbClr val="FBAE40"/>
          </p15:clr>
        </p15:guide>
        <p15:guide id="10" pos="7710" userDrawn="1">
          <p15:clr>
            <a:srgbClr val="FBAE40"/>
          </p15:clr>
        </p15:guide>
        <p15:guide id="11" pos="8014" userDrawn="1">
          <p15:clr>
            <a:srgbClr val="FBAE40"/>
          </p15:clr>
        </p15:guide>
        <p15:guide id="12" pos="8593" userDrawn="1">
          <p15:clr>
            <a:srgbClr val="FBAE40"/>
          </p15:clr>
        </p15:guide>
        <p15:guide id="13" orient="horz" pos="555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05441"/>
      </p:ext>
    </p:extLst>
  </p:cSld>
  <p:clrMapOvr>
    <a:masterClrMapping/>
  </p:clrMapOvr>
  <p:extLst>
    <p:ext uri="{DCECCB84-F9BA-43D5-87BE-67443E8EF086}">
      <p15:sldGuideLst xmlns:p15="http://schemas.microsoft.com/office/powerpoint/2012/main">
        <p15:guide id="1" orient="horz" pos="873" userDrawn="1">
          <p15:clr>
            <a:srgbClr val="FBAE40"/>
          </p15:clr>
        </p15:guide>
        <p15:guide id="2" orient="horz" pos="2688" userDrawn="1">
          <p15:clr>
            <a:srgbClr val="FBAE40"/>
          </p15:clr>
        </p15:guide>
        <p15:guide id="3" orient="horz" pos="5175" userDrawn="1">
          <p15:clr>
            <a:srgbClr val="FBAE40"/>
          </p15:clr>
        </p15:guide>
        <p15:guide id="4" pos="2381" userDrawn="1">
          <p15:clr>
            <a:srgbClr val="FBAE40"/>
          </p15:clr>
        </p15:guide>
        <p15:guide id="5" pos="2530" userDrawn="1">
          <p15:clr>
            <a:srgbClr val="FBAE40"/>
          </p15:clr>
        </p15:guide>
        <p15:guide id="6" pos="4683" userDrawn="1">
          <p15:clr>
            <a:srgbClr val="FBAE40"/>
          </p15:clr>
        </p15:guide>
        <p15:guide id="7" pos="4837" userDrawn="1">
          <p15:clr>
            <a:srgbClr val="FBAE40"/>
          </p15:clr>
        </p15:guide>
        <p15:guide id="8" pos="6992" userDrawn="1">
          <p15:clr>
            <a:srgbClr val="FBAE40"/>
          </p15:clr>
        </p15:guide>
        <p15:guide id="9" pos="7141" userDrawn="1">
          <p15:clr>
            <a:srgbClr val="FBAE40"/>
          </p15:clr>
        </p15:guide>
        <p15:guide id="10" pos="4646" userDrawn="1">
          <p15:clr>
            <a:srgbClr val="FBAE40"/>
          </p15:clr>
        </p15:guide>
        <p15:guide id="11" pos="4880" userDrawn="1">
          <p15:clr>
            <a:srgbClr val="FBAE40"/>
          </p15:clr>
        </p15:guide>
        <p15:guide id="12" orient="horz" pos="2741" userDrawn="1">
          <p15:clr>
            <a:srgbClr val="FBAE40"/>
          </p15:clr>
        </p15:guide>
        <p15:guide id="13" orient="horz" pos="5119" userDrawn="1">
          <p15:clr>
            <a:srgbClr val="FBAE40"/>
          </p15:clr>
        </p15:guide>
        <p15:guide id="14" orient="horz" pos="3932" userDrawn="1">
          <p15:clr>
            <a:srgbClr val="FBAE40"/>
          </p15:clr>
        </p15:guide>
        <p15:guide id="15" orient="horz" pos="3866" userDrawn="1">
          <p15:clr>
            <a:srgbClr val="FBAE40"/>
          </p15:clr>
        </p15:guide>
        <p15:guide id="16" orient="horz" pos="3989"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B8683D3-E881-F44A-B738-8595B2A248C9}"/>
              </a:ext>
            </a:extLst>
          </p:cNvPr>
          <p:cNvSpPr/>
          <p:nvPr userDrawn="1"/>
        </p:nvSpPr>
        <p:spPr>
          <a:xfrm>
            <a:off x="360575" y="7580312"/>
            <a:ext cx="14400000" cy="2751137"/>
          </a:xfrm>
          <a:prstGeom prst="rect">
            <a:avLst/>
          </a:prstGeom>
          <a:solidFill>
            <a:schemeClr val="accent2">
              <a:alpha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716"/>
          </a:p>
        </p:txBody>
      </p:sp>
      <p:sp>
        <p:nvSpPr>
          <p:cNvPr id="5" name="フリーフォーム: 図形 4">
            <a:extLst>
              <a:ext uri="{FF2B5EF4-FFF2-40B4-BE49-F238E27FC236}">
                <a16:creationId xmlns:a16="http://schemas.microsoft.com/office/drawing/2014/main" id="{B5C338CB-C670-4C2D-B3CB-CFEC149ABFD0}"/>
              </a:ext>
            </a:extLst>
          </p:cNvPr>
          <p:cNvSpPr/>
          <p:nvPr/>
        </p:nvSpPr>
        <p:spPr>
          <a:xfrm>
            <a:off x="5949324" y="7803274"/>
            <a:ext cx="591147" cy="260778"/>
          </a:xfrm>
          <a:custGeom>
            <a:avLst/>
            <a:gdLst>
              <a:gd name="connsiteX0" fmla="*/ 0 w 591147"/>
              <a:gd name="connsiteY0" fmla="*/ 0 h 260778"/>
              <a:gd name="connsiteX1" fmla="*/ 591147 w 591147"/>
              <a:gd name="connsiteY1" fmla="*/ 0 h 260778"/>
              <a:gd name="connsiteX2" fmla="*/ 591147 w 591147"/>
              <a:gd name="connsiteY2" fmla="*/ 260779 h 260778"/>
              <a:gd name="connsiteX3" fmla="*/ 0 w 591147"/>
              <a:gd name="connsiteY3" fmla="*/ 260779 h 260778"/>
            </a:gdLst>
            <a:ahLst/>
            <a:cxnLst>
              <a:cxn ang="0">
                <a:pos x="connsiteX0" y="connsiteY0"/>
              </a:cxn>
              <a:cxn ang="0">
                <a:pos x="connsiteX1" y="connsiteY1"/>
              </a:cxn>
              <a:cxn ang="0">
                <a:pos x="connsiteX2" y="connsiteY2"/>
              </a:cxn>
              <a:cxn ang="0">
                <a:pos x="connsiteX3" y="connsiteY3"/>
              </a:cxn>
            </a:cxnLst>
            <a:rect l="l" t="t" r="r" b="b"/>
            <a:pathLst>
              <a:path w="591147" h="260778">
                <a:moveTo>
                  <a:pt x="0" y="0"/>
                </a:moveTo>
                <a:lnTo>
                  <a:pt x="591147" y="0"/>
                </a:lnTo>
                <a:lnTo>
                  <a:pt x="591147" y="260779"/>
                </a:lnTo>
                <a:lnTo>
                  <a:pt x="0" y="260779"/>
                </a:lnTo>
                <a:close/>
              </a:path>
            </a:pathLst>
          </a:custGeom>
          <a:solidFill>
            <a:srgbClr val="000000"/>
          </a:solidFill>
          <a:ln w="11462" cap="flat">
            <a:noFill/>
            <a:prstDash val="solid"/>
            <a:miter/>
          </a:ln>
        </p:spPr>
        <p:txBody>
          <a:bodyPr rtlCol="0" anchor="ctr"/>
          <a:lstStyle/>
          <a:p>
            <a:endParaRPr lang="ja-JP" altLang="en-US"/>
          </a:p>
        </p:txBody>
      </p:sp>
      <p:sp>
        <p:nvSpPr>
          <p:cNvPr id="6" name="フリーフォーム: 図形 5">
            <a:extLst>
              <a:ext uri="{FF2B5EF4-FFF2-40B4-BE49-F238E27FC236}">
                <a16:creationId xmlns:a16="http://schemas.microsoft.com/office/drawing/2014/main" id="{7D7FA925-414D-4DF0-ADE8-B11417522CDB}"/>
              </a:ext>
            </a:extLst>
          </p:cNvPr>
          <p:cNvSpPr/>
          <p:nvPr/>
        </p:nvSpPr>
        <p:spPr>
          <a:xfrm>
            <a:off x="6540471" y="7898624"/>
            <a:ext cx="90410" cy="70077"/>
          </a:xfrm>
          <a:custGeom>
            <a:avLst/>
            <a:gdLst>
              <a:gd name="connsiteX0" fmla="*/ 0 w 90410"/>
              <a:gd name="connsiteY0" fmla="*/ 70077 h 70077"/>
              <a:gd name="connsiteX1" fmla="*/ 3477 w 90410"/>
              <a:gd name="connsiteY1" fmla="*/ 70077 h 70077"/>
              <a:gd name="connsiteX2" fmla="*/ 90411 w 90410"/>
              <a:gd name="connsiteY2" fmla="*/ 34464 h 70077"/>
              <a:gd name="connsiteX3" fmla="*/ 0 w 90410"/>
              <a:gd name="connsiteY3" fmla="*/ 0 h 70077"/>
            </a:gdLst>
            <a:ahLst/>
            <a:cxnLst>
              <a:cxn ang="0">
                <a:pos x="connsiteX0" y="connsiteY0"/>
              </a:cxn>
              <a:cxn ang="0">
                <a:pos x="connsiteX1" y="connsiteY1"/>
              </a:cxn>
              <a:cxn ang="0">
                <a:pos x="connsiteX2" y="connsiteY2"/>
              </a:cxn>
              <a:cxn ang="0">
                <a:pos x="connsiteX3" y="connsiteY3"/>
              </a:cxn>
            </a:cxnLst>
            <a:rect l="l" t="t" r="r" b="b"/>
            <a:pathLst>
              <a:path w="90410" h="70077">
                <a:moveTo>
                  <a:pt x="0" y="70077"/>
                </a:moveTo>
                <a:lnTo>
                  <a:pt x="3477" y="70077"/>
                </a:lnTo>
                <a:lnTo>
                  <a:pt x="90411" y="34464"/>
                </a:lnTo>
                <a:lnTo>
                  <a:pt x="0" y="0"/>
                </a:lnTo>
                <a:close/>
              </a:path>
            </a:pathLst>
          </a:custGeom>
          <a:solidFill>
            <a:srgbClr val="000000"/>
          </a:solidFill>
          <a:ln w="11462" cap="flat">
            <a:noFill/>
            <a:prstDash val="solid"/>
            <a:miter/>
          </a:ln>
        </p:spPr>
        <p:txBody>
          <a:bodyPr rtlCol="0" anchor="ctr"/>
          <a:lstStyle/>
          <a:p>
            <a:endParaRPr lang="ja-JP" altLang="en-US"/>
          </a:p>
        </p:txBody>
      </p:sp>
      <p:sp>
        <p:nvSpPr>
          <p:cNvPr id="24" name="正方形/長方形 23">
            <a:extLst>
              <a:ext uri="{FF2B5EF4-FFF2-40B4-BE49-F238E27FC236}">
                <a16:creationId xmlns:a16="http://schemas.microsoft.com/office/drawing/2014/main" id="{27050A72-F16E-284A-AAC6-FF2DA135ECBE}"/>
              </a:ext>
            </a:extLst>
          </p:cNvPr>
          <p:cNvSpPr/>
          <p:nvPr/>
        </p:nvSpPr>
        <p:spPr>
          <a:xfrm>
            <a:off x="10620001" y="7804799"/>
            <a:ext cx="3961187" cy="14796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16"/>
          </a:p>
        </p:txBody>
      </p:sp>
      <p:cxnSp>
        <p:nvCxnSpPr>
          <p:cNvPr id="25" name="直線コネクタ 24">
            <a:extLst>
              <a:ext uri="{FF2B5EF4-FFF2-40B4-BE49-F238E27FC236}">
                <a16:creationId xmlns:a16="http://schemas.microsoft.com/office/drawing/2014/main" id="{E070FB85-D307-B245-8635-03BAE68F4192}"/>
              </a:ext>
            </a:extLst>
          </p:cNvPr>
          <p:cNvCxnSpPr>
            <a:cxnSpLocks/>
          </p:cNvCxnSpPr>
          <p:nvPr/>
        </p:nvCxnSpPr>
        <p:spPr>
          <a:xfrm>
            <a:off x="7559675" y="9601200"/>
            <a:ext cx="7021513"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D1A8E600-9F93-A94B-B3AE-1D356922BC75}"/>
              </a:ext>
            </a:extLst>
          </p:cNvPr>
          <p:cNvCxnSpPr>
            <a:cxnSpLocks/>
          </p:cNvCxnSpPr>
          <p:nvPr/>
        </p:nvCxnSpPr>
        <p:spPr>
          <a:xfrm rot="5400000">
            <a:off x="11861874" y="9915555"/>
            <a:ext cx="478800"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4AB1347-A6D8-A149-B099-5B035D9AC8F0}"/>
              </a:ext>
            </a:extLst>
          </p:cNvPr>
          <p:cNvCxnSpPr>
            <a:cxnSpLocks/>
          </p:cNvCxnSpPr>
          <p:nvPr/>
        </p:nvCxnSpPr>
        <p:spPr>
          <a:xfrm rot="5400000">
            <a:off x="8913029" y="9915555"/>
            <a:ext cx="478800" cy="0"/>
          </a:xfrm>
          <a:prstGeom prst="line">
            <a:avLst/>
          </a:prstGeom>
          <a:ln w="381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グラフィックス 29">
            <a:extLst>
              <a:ext uri="{FF2B5EF4-FFF2-40B4-BE49-F238E27FC236}">
                <a16:creationId xmlns:a16="http://schemas.microsoft.com/office/drawing/2014/main" id="{C030220D-F530-40A8-A601-746711718F1A}"/>
              </a:ext>
            </a:extLst>
          </p:cNvPr>
          <p:cNvGrpSpPr/>
          <p:nvPr/>
        </p:nvGrpSpPr>
        <p:grpSpPr>
          <a:xfrm>
            <a:off x="12844249" y="9741919"/>
            <a:ext cx="1520736" cy="165449"/>
            <a:chOff x="12844249" y="9741919"/>
            <a:chExt cx="1520736" cy="165449"/>
          </a:xfrm>
          <a:solidFill>
            <a:srgbClr val="C8C8C9"/>
          </a:solidFill>
        </p:grpSpPr>
        <p:sp>
          <p:nvSpPr>
            <p:cNvPr id="84" name="フリーフォーム: 図形 83">
              <a:extLst>
                <a:ext uri="{FF2B5EF4-FFF2-40B4-BE49-F238E27FC236}">
                  <a16:creationId xmlns:a16="http://schemas.microsoft.com/office/drawing/2014/main" id="{BD994B99-88C3-4ADF-ADBD-561F6DEFBA19}"/>
                </a:ext>
              </a:extLst>
            </p:cNvPr>
            <p:cNvSpPr/>
            <p:nvPr/>
          </p:nvSpPr>
          <p:spPr>
            <a:xfrm>
              <a:off x="12844249" y="9741919"/>
              <a:ext cx="1433041" cy="165449"/>
            </a:xfrm>
            <a:custGeom>
              <a:avLst/>
              <a:gdLst>
                <a:gd name="connsiteX0" fmla="*/ 0 w 1433041"/>
                <a:gd name="connsiteY0" fmla="*/ 0 h 165449"/>
                <a:gd name="connsiteX1" fmla="*/ 1433042 w 1433041"/>
                <a:gd name="connsiteY1" fmla="*/ 0 h 165449"/>
                <a:gd name="connsiteX2" fmla="*/ 1433042 w 1433041"/>
                <a:gd name="connsiteY2" fmla="*/ 165449 h 165449"/>
                <a:gd name="connsiteX3" fmla="*/ 0 w 1433041"/>
                <a:gd name="connsiteY3" fmla="*/ 165449 h 165449"/>
              </a:gdLst>
              <a:ahLst/>
              <a:cxnLst>
                <a:cxn ang="0">
                  <a:pos x="connsiteX0" y="connsiteY0"/>
                </a:cxn>
                <a:cxn ang="0">
                  <a:pos x="connsiteX1" y="connsiteY1"/>
                </a:cxn>
                <a:cxn ang="0">
                  <a:pos x="connsiteX2" y="connsiteY2"/>
                </a:cxn>
                <a:cxn ang="0">
                  <a:pos x="connsiteX3" y="connsiteY3"/>
                </a:cxn>
              </a:cxnLst>
              <a:rect l="l" t="t" r="r" b="b"/>
              <a:pathLst>
                <a:path w="1433041" h="165449">
                  <a:moveTo>
                    <a:pt x="0" y="0"/>
                  </a:moveTo>
                  <a:lnTo>
                    <a:pt x="1433042" y="0"/>
                  </a:lnTo>
                  <a:lnTo>
                    <a:pt x="1433042" y="165449"/>
                  </a:lnTo>
                  <a:lnTo>
                    <a:pt x="0" y="165449"/>
                  </a:lnTo>
                  <a:close/>
                </a:path>
              </a:pathLst>
            </a:custGeom>
            <a:solidFill>
              <a:srgbClr val="C8C8C9"/>
            </a:solidFill>
            <a:ln w="10303"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11A889BA-A223-4B11-A509-02BAECE92AA7}"/>
                </a:ext>
              </a:extLst>
            </p:cNvPr>
            <p:cNvSpPr/>
            <p:nvPr/>
          </p:nvSpPr>
          <p:spPr>
            <a:xfrm>
              <a:off x="14277290" y="9741919"/>
              <a:ext cx="87695" cy="165449"/>
            </a:xfrm>
            <a:custGeom>
              <a:avLst/>
              <a:gdLst>
                <a:gd name="connsiteX0" fmla="*/ 0 w 87695"/>
                <a:gd name="connsiteY0" fmla="*/ 0 h 165449"/>
                <a:gd name="connsiteX1" fmla="*/ 87695 w 87695"/>
                <a:gd name="connsiteY1" fmla="*/ 82725 h 165449"/>
                <a:gd name="connsiteX2" fmla="*/ 0 w 87695"/>
                <a:gd name="connsiteY2" fmla="*/ 165449 h 165449"/>
              </a:gdLst>
              <a:ahLst/>
              <a:cxnLst>
                <a:cxn ang="0">
                  <a:pos x="connsiteX0" y="connsiteY0"/>
                </a:cxn>
                <a:cxn ang="0">
                  <a:pos x="connsiteX1" y="connsiteY1"/>
                </a:cxn>
                <a:cxn ang="0">
                  <a:pos x="connsiteX2" y="connsiteY2"/>
                </a:cxn>
              </a:cxnLst>
              <a:rect l="l" t="t" r="r" b="b"/>
              <a:pathLst>
                <a:path w="87695" h="165449">
                  <a:moveTo>
                    <a:pt x="0" y="0"/>
                  </a:moveTo>
                  <a:cubicBezTo>
                    <a:pt x="48490" y="0"/>
                    <a:pt x="87695" y="36983"/>
                    <a:pt x="87695" y="82725"/>
                  </a:cubicBezTo>
                  <a:cubicBezTo>
                    <a:pt x="87695" y="128466"/>
                    <a:pt x="48490" y="165449"/>
                    <a:pt x="0" y="165449"/>
                  </a:cubicBezTo>
                </a:path>
              </a:pathLst>
            </a:custGeom>
            <a:solidFill>
              <a:srgbClr val="C8C8C9"/>
            </a:solidFill>
            <a:ln w="10303" cap="flat">
              <a:noFill/>
              <a:prstDash val="solid"/>
              <a:miter/>
            </a:ln>
          </p:spPr>
          <p:txBody>
            <a:bodyPr rtlCol="0" anchor="ctr"/>
            <a:lstStyle/>
            <a:p>
              <a:endParaRPr lang="ja-JP" altLang="en-US"/>
            </a:p>
          </p:txBody>
        </p:sp>
      </p:grpSp>
      <p:grpSp>
        <p:nvGrpSpPr>
          <p:cNvPr id="86" name="グラフィックス 29">
            <a:extLst>
              <a:ext uri="{FF2B5EF4-FFF2-40B4-BE49-F238E27FC236}">
                <a16:creationId xmlns:a16="http://schemas.microsoft.com/office/drawing/2014/main" id="{8D9B38A2-81A6-4721-8496-AC85EAA36F73}"/>
              </a:ext>
            </a:extLst>
          </p:cNvPr>
          <p:cNvGrpSpPr/>
          <p:nvPr/>
        </p:nvGrpSpPr>
        <p:grpSpPr>
          <a:xfrm>
            <a:off x="12997973" y="9783767"/>
            <a:ext cx="1201939" cy="74938"/>
            <a:chOff x="12997973" y="9783767"/>
            <a:chExt cx="1201939" cy="74938"/>
          </a:xfrm>
          <a:solidFill>
            <a:srgbClr val="000000"/>
          </a:solidFill>
        </p:grpSpPr>
        <p:sp>
          <p:nvSpPr>
            <p:cNvPr id="87" name="フリーフォーム: 図形 86">
              <a:extLst>
                <a:ext uri="{FF2B5EF4-FFF2-40B4-BE49-F238E27FC236}">
                  <a16:creationId xmlns:a16="http://schemas.microsoft.com/office/drawing/2014/main" id="{A41C1079-FB8F-4382-AFB3-28FC05FCCA11}"/>
                </a:ext>
              </a:extLst>
            </p:cNvPr>
            <p:cNvSpPr/>
            <p:nvPr/>
          </p:nvSpPr>
          <p:spPr>
            <a:xfrm>
              <a:off x="12997973" y="9783767"/>
              <a:ext cx="79441" cy="74938"/>
            </a:xfrm>
            <a:custGeom>
              <a:avLst/>
              <a:gdLst>
                <a:gd name="connsiteX0" fmla="*/ 29920 w 79441"/>
                <a:gd name="connsiteY0" fmla="*/ 56447 h 74938"/>
                <a:gd name="connsiteX1" fmla="*/ 20634 w 79441"/>
                <a:gd name="connsiteY1" fmla="*/ 69099 h 74938"/>
                <a:gd name="connsiteX2" fmla="*/ 6190 w 79441"/>
                <a:gd name="connsiteY2" fmla="*/ 74939 h 74938"/>
                <a:gd name="connsiteX3" fmla="*/ 1032 w 79441"/>
                <a:gd name="connsiteY3" fmla="*/ 67153 h 74938"/>
                <a:gd name="connsiteX4" fmla="*/ 20634 w 79441"/>
                <a:gd name="connsiteY4" fmla="*/ 56447 h 74938"/>
                <a:gd name="connsiteX5" fmla="*/ 9285 w 79441"/>
                <a:gd name="connsiteY5" fmla="*/ 56447 h 74938"/>
                <a:gd name="connsiteX6" fmla="*/ 0 w 79441"/>
                <a:gd name="connsiteY6" fmla="*/ 57421 h 74938"/>
                <a:gd name="connsiteX7" fmla="*/ 0 w 79441"/>
                <a:gd name="connsiteY7" fmla="*/ 48661 h 74938"/>
                <a:gd name="connsiteX8" fmla="*/ 9285 w 79441"/>
                <a:gd name="connsiteY8" fmla="*/ 48661 h 74938"/>
                <a:gd name="connsiteX9" fmla="*/ 21666 w 79441"/>
                <a:gd name="connsiteY9" fmla="*/ 48661 h 74938"/>
                <a:gd name="connsiteX10" fmla="*/ 21666 w 79441"/>
                <a:gd name="connsiteY10" fmla="*/ 46715 h 74938"/>
                <a:gd name="connsiteX11" fmla="*/ 21666 w 79441"/>
                <a:gd name="connsiteY11" fmla="*/ 41849 h 74938"/>
                <a:gd name="connsiteX12" fmla="*/ 31983 w 79441"/>
                <a:gd name="connsiteY12" fmla="*/ 41849 h 74938"/>
                <a:gd name="connsiteX13" fmla="*/ 31983 w 79441"/>
                <a:gd name="connsiteY13" fmla="*/ 44769 h 74938"/>
                <a:gd name="connsiteX14" fmla="*/ 31983 w 79441"/>
                <a:gd name="connsiteY14" fmla="*/ 48661 h 74938"/>
                <a:gd name="connsiteX15" fmla="*/ 48490 w 79441"/>
                <a:gd name="connsiteY15" fmla="*/ 48661 h 74938"/>
                <a:gd name="connsiteX16" fmla="*/ 48490 w 79441"/>
                <a:gd name="connsiteY16" fmla="*/ 42822 h 74938"/>
                <a:gd name="connsiteX17" fmla="*/ 58807 w 79441"/>
                <a:gd name="connsiteY17" fmla="*/ 42822 h 74938"/>
                <a:gd name="connsiteX18" fmla="*/ 58807 w 79441"/>
                <a:gd name="connsiteY18" fmla="*/ 48661 h 74938"/>
                <a:gd name="connsiteX19" fmla="*/ 69124 w 79441"/>
                <a:gd name="connsiteY19" fmla="*/ 48661 h 74938"/>
                <a:gd name="connsiteX20" fmla="*/ 78410 w 79441"/>
                <a:gd name="connsiteY20" fmla="*/ 48661 h 74938"/>
                <a:gd name="connsiteX21" fmla="*/ 78410 w 79441"/>
                <a:gd name="connsiteY21" fmla="*/ 57421 h 74938"/>
                <a:gd name="connsiteX22" fmla="*/ 69124 w 79441"/>
                <a:gd name="connsiteY22" fmla="*/ 56447 h 74938"/>
                <a:gd name="connsiteX23" fmla="*/ 58807 w 79441"/>
                <a:gd name="connsiteY23" fmla="*/ 56447 h 74938"/>
                <a:gd name="connsiteX24" fmla="*/ 58807 w 79441"/>
                <a:gd name="connsiteY24" fmla="*/ 65206 h 74938"/>
                <a:gd name="connsiteX25" fmla="*/ 59839 w 79441"/>
                <a:gd name="connsiteY25" fmla="*/ 72992 h 74938"/>
                <a:gd name="connsiteX26" fmla="*/ 49522 w 79441"/>
                <a:gd name="connsiteY26" fmla="*/ 72992 h 74938"/>
                <a:gd name="connsiteX27" fmla="*/ 50554 w 79441"/>
                <a:gd name="connsiteY27" fmla="*/ 65206 h 74938"/>
                <a:gd name="connsiteX28" fmla="*/ 50554 w 79441"/>
                <a:gd name="connsiteY28" fmla="*/ 55474 h 74938"/>
                <a:gd name="connsiteX29" fmla="*/ 29920 w 79441"/>
                <a:gd name="connsiteY29" fmla="*/ 55474 h 74938"/>
                <a:gd name="connsiteX30" fmla="*/ 77378 w 79441"/>
                <a:gd name="connsiteY30" fmla="*/ 16545 h 74938"/>
                <a:gd name="connsiteX31" fmla="*/ 72220 w 79441"/>
                <a:gd name="connsiteY31" fmla="*/ 16545 h 74938"/>
                <a:gd name="connsiteX32" fmla="*/ 64998 w 79441"/>
                <a:gd name="connsiteY32" fmla="*/ 30170 h 74938"/>
                <a:gd name="connsiteX33" fmla="*/ 79441 w 79441"/>
                <a:gd name="connsiteY33" fmla="*/ 36983 h 74938"/>
                <a:gd name="connsiteX34" fmla="*/ 75315 w 79441"/>
                <a:gd name="connsiteY34" fmla="*/ 45742 h 74938"/>
                <a:gd name="connsiteX35" fmla="*/ 58807 w 79441"/>
                <a:gd name="connsiteY35" fmla="*/ 36983 h 74938"/>
                <a:gd name="connsiteX36" fmla="*/ 44363 w 79441"/>
                <a:gd name="connsiteY36" fmla="*/ 44769 h 74938"/>
                <a:gd name="connsiteX37" fmla="*/ 41268 w 79441"/>
                <a:gd name="connsiteY37" fmla="*/ 38929 h 74938"/>
                <a:gd name="connsiteX38" fmla="*/ 30951 w 79441"/>
                <a:gd name="connsiteY38" fmla="*/ 42822 h 74938"/>
                <a:gd name="connsiteX39" fmla="*/ 28888 w 79441"/>
                <a:gd name="connsiteY39" fmla="*/ 42822 h 74938"/>
                <a:gd name="connsiteX40" fmla="*/ 27856 w 79441"/>
                <a:gd name="connsiteY40" fmla="*/ 36983 h 74938"/>
                <a:gd name="connsiteX41" fmla="*/ 31983 w 79441"/>
                <a:gd name="connsiteY41" fmla="*/ 36983 h 74938"/>
                <a:gd name="connsiteX42" fmla="*/ 34046 w 79441"/>
                <a:gd name="connsiteY42" fmla="*/ 35036 h 74938"/>
                <a:gd name="connsiteX43" fmla="*/ 34046 w 79441"/>
                <a:gd name="connsiteY43" fmla="*/ 32117 h 74938"/>
                <a:gd name="connsiteX44" fmla="*/ 28888 w 79441"/>
                <a:gd name="connsiteY44" fmla="*/ 34063 h 74938"/>
                <a:gd name="connsiteX45" fmla="*/ 25793 w 79441"/>
                <a:gd name="connsiteY45" fmla="*/ 25304 h 74938"/>
                <a:gd name="connsiteX46" fmla="*/ 25793 w 79441"/>
                <a:gd name="connsiteY46" fmla="*/ 36009 h 74938"/>
                <a:gd name="connsiteX47" fmla="*/ 25793 w 79441"/>
                <a:gd name="connsiteY47" fmla="*/ 41849 h 74938"/>
                <a:gd name="connsiteX48" fmla="*/ 18571 w 79441"/>
                <a:gd name="connsiteY48" fmla="*/ 41849 h 74938"/>
                <a:gd name="connsiteX49" fmla="*/ 18571 w 79441"/>
                <a:gd name="connsiteY49" fmla="*/ 36009 h 74938"/>
                <a:gd name="connsiteX50" fmla="*/ 18571 w 79441"/>
                <a:gd name="connsiteY50" fmla="*/ 20438 h 74938"/>
                <a:gd name="connsiteX51" fmla="*/ 10317 w 79441"/>
                <a:gd name="connsiteY51" fmla="*/ 20438 h 74938"/>
                <a:gd name="connsiteX52" fmla="*/ 10317 w 79441"/>
                <a:gd name="connsiteY52" fmla="*/ 32117 h 74938"/>
                <a:gd name="connsiteX53" fmla="*/ 13412 w 79441"/>
                <a:gd name="connsiteY53" fmla="*/ 22384 h 74938"/>
                <a:gd name="connsiteX54" fmla="*/ 18571 w 79441"/>
                <a:gd name="connsiteY54" fmla="*/ 24331 h 74938"/>
                <a:gd name="connsiteX55" fmla="*/ 13412 w 79441"/>
                <a:gd name="connsiteY55" fmla="*/ 37956 h 74938"/>
                <a:gd name="connsiteX56" fmla="*/ 9285 w 79441"/>
                <a:gd name="connsiteY56" fmla="*/ 36009 h 74938"/>
                <a:gd name="connsiteX57" fmla="*/ 9285 w 79441"/>
                <a:gd name="connsiteY57" fmla="*/ 42822 h 74938"/>
                <a:gd name="connsiteX58" fmla="*/ 1032 w 79441"/>
                <a:gd name="connsiteY58" fmla="*/ 42822 h 74938"/>
                <a:gd name="connsiteX59" fmla="*/ 1032 w 79441"/>
                <a:gd name="connsiteY59" fmla="*/ 35036 h 74938"/>
                <a:gd name="connsiteX60" fmla="*/ 1032 w 79441"/>
                <a:gd name="connsiteY60" fmla="*/ 20438 h 74938"/>
                <a:gd name="connsiteX61" fmla="*/ 1032 w 79441"/>
                <a:gd name="connsiteY61" fmla="*/ 13625 h 74938"/>
                <a:gd name="connsiteX62" fmla="*/ 7222 w 79441"/>
                <a:gd name="connsiteY62" fmla="*/ 13625 h 74938"/>
                <a:gd name="connsiteX63" fmla="*/ 1032 w 79441"/>
                <a:gd name="connsiteY63" fmla="*/ 3893 h 74938"/>
                <a:gd name="connsiteX64" fmla="*/ 8254 w 79441"/>
                <a:gd name="connsiteY64" fmla="*/ 973 h 74938"/>
                <a:gd name="connsiteX65" fmla="*/ 14444 w 79441"/>
                <a:gd name="connsiteY65" fmla="*/ 10706 h 74938"/>
                <a:gd name="connsiteX66" fmla="*/ 7222 w 79441"/>
                <a:gd name="connsiteY66" fmla="*/ 13625 h 74938"/>
                <a:gd name="connsiteX67" fmla="*/ 16507 w 79441"/>
                <a:gd name="connsiteY67" fmla="*/ 13625 h 74938"/>
                <a:gd name="connsiteX68" fmla="*/ 16507 w 79441"/>
                <a:gd name="connsiteY68" fmla="*/ 7786 h 74938"/>
                <a:gd name="connsiteX69" fmla="*/ 16507 w 79441"/>
                <a:gd name="connsiteY69" fmla="*/ 973 h 74938"/>
                <a:gd name="connsiteX70" fmla="*/ 25793 w 79441"/>
                <a:gd name="connsiteY70" fmla="*/ 973 h 74938"/>
                <a:gd name="connsiteX71" fmla="*/ 25793 w 79441"/>
                <a:gd name="connsiteY71" fmla="*/ 7786 h 74938"/>
                <a:gd name="connsiteX72" fmla="*/ 25793 w 79441"/>
                <a:gd name="connsiteY72" fmla="*/ 13625 h 74938"/>
                <a:gd name="connsiteX73" fmla="*/ 35078 w 79441"/>
                <a:gd name="connsiteY73" fmla="*/ 13625 h 74938"/>
                <a:gd name="connsiteX74" fmla="*/ 27856 w 79441"/>
                <a:gd name="connsiteY74" fmla="*/ 10706 h 74938"/>
                <a:gd name="connsiteX75" fmla="*/ 33015 w 79441"/>
                <a:gd name="connsiteY75" fmla="*/ 0 h 74938"/>
                <a:gd name="connsiteX76" fmla="*/ 40237 w 79441"/>
                <a:gd name="connsiteY76" fmla="*/ 2920 h 74938"/>
                <a:gd name="connsiteX77" fmla="*/ 35078 w 79441"/>
                <a:gd name="connsiteY77" fmla="*/ 13625 h 74938"/>
                <a:gd name="connsiteX78" fmla="*/ 41268 w 79441"/>
                <a:gd name="connsiteY78" fmla="*/ 13625 h 74938"/>
                <a:gd name="connsiteX79" fmla="*/ 41268 w 79441"/>
                <a:gd name="connsiteY79" fmla="*/ 19465 h 74938"/>
                <a:gd name="connsiteX80" fmla="*/ 51585 w 79441"/>
                <a:gd name="connsiteY80" fmla="*/ 973 h 74938"/>
                <a:gd name="connsiteX81" fmla="*/ 59839 w 79441"/>
                <a:gd name="connsiteY81" fmla="*/ 2920 h 74938"/>
                <a:gd name="connsiteX82" fmla="*/ 57776 w 79441"/>
                <a:gd name="connsiteY82" fmla="*/ 6813 h 74938"/>
                <a:gd name="connsiteX83" fmla="*/ 56744 w 79441"/>
                <a:gd name="connsiteY83" fmla="*/ 8759 h 74938"/>
                <a:gd name="connsiteX84" fmla="*/ 69124 w 79441"/>
                <a:gd name="connsiteY84" fmla="*/ 8759 h 74938"/>
                <a:gd name="connsiteX85" fmla="*/ 77378 w 79441"/>
                <a:gd name="connsiteY85" fmla="*/ 7786 h 74938"/>
                <a:gd name="connsiteX86" fmla="*/ 77378 w 79441"/>
                <a:gd name="connsiteY86" fmla="*/ 16545 h 74938"/>
                <a:gd name="connsiteX87" fmla="*/ 29920 w 79441"/>
                <a:gd name="connsiteY87" fmla="*/ 22384 h 74938"/>
                <a:gd name="connsiteX88" fmla="*/ 33015 w 79441"/>
                <a:gd name="connsiteY88" fmla="*/ 31143 h 74938"/>
                <a:gd name="connsiteX89" fmla="*/ 33015 w 79441"/>
                <a:gd name="connsiteY89" fmla="*/ 20438 h 74938"/>
                <a:gd name="connsiteX90" fmla="*/ 24761 w 79441"/>
                <a:gd name="connsiteY90" fmla="*/ 20438 h 74938"/>
                <a:gd name="connsiteX91" fmla="*/ 24761 w 79441"/>
                <a:gd name="connsiteY91" fmla="*/ 24331 h 74938"/>
                <a:gd name="connsiteX92" fmla="*/ 29920 w 79441"/>
                <a:gd name="connsiteY92" fmla="*/ 22384 h 74938"/>
                <a:gd name="connsiteX93" fmla="*/ 40237 w 79441"/>
                <a:gd name="connsiteY93" fmla="*/ 36009 h 74938"/>
                <a:gd name="connsiteX94" fmla="*/ 51585 w 79441"/>
                <a:gd name="connsiteY94" fmla="*/ 30170 h 74938"/>
                <a:gd name="connsiteX95" fmla="*/ 46427 w 79441"/>
                <a:gd name="connsiteY95" fmla="*/ 23358 h 74938"/>
                <a:gd name="connsiteX96" fmla="*/ 42300 w 79441"/>
                <a:gd name="connsiteY96" fmla="*/ 27250 h 74938"/>
                <a:gd name="connsiteX97" fmla="*/ 39205 w 79441"/>
                <a:gd name="connsiteY97" fmla="*/ 21411 h 74938"/>
                <a:gd name="connsiteX98" fmla="*/ 39205 w 79441"/>
                <a:gd name="connsiteY98" fmla="*/ 36009 h 74938"/>
                <a:gd name="connsiteX99" fmla="*/ 40237 w 79441"/>
                <a:gd name="connsiteY99" fmla="*/ 36009 h 74938"/>
                <a:gd name="connsiteX100" fmla="*/ 51585 w 79441"/>
                <a:gd name="connsiteY100" fmla="*/ 16545 h 74938"/>
                <a:gd name="connsiteX101" fmla="*/ 57776 w 79441"/>
                <a:gd name="connsiteY101" fmla="*/ 25304 h 74938"/>
                <a:gd name="connsiteX102" fmla="*/ 62934 w 79441"/>
                <a:gd name="connsiteY102" fmla="*/ 16545 h 74938"/>
                <a:gd name="connsiteX103" fmla="*/ 51585 w 79441"/>
                <a:gd name="connsiteY103" fmla="*/ 16545 h 74938"/>
                <a:gd name="connsiteX104" fmla="*/ 51585 w 79441"/>
                <a:gd name="connsiteY104" fmla="*/ 16545 h 7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9441" h="74938">
                  <a:moveTo>
                    <a:pt x="29920" y="56447"/>
                  </a:moveTo>
                  <a:cubicBezTo>
                    <a:pt x="27856" y="62287"/>
                    <a:pt x="25793" y="66180"/>
                    <a:pt x="20634" y="69099"/>
                  </a:cubicBezTo>
                  <a:cubicBezTo>
                    <a:pt x="16507" y="71046"/>
                    <a:pt x="12380" y="72992"/>
                    <a:pt x="6190" y="74939"/>
                  </a:cubicBezTo>
                  <a:cubicBezTo>
                    <a:pt x="5159" y="72019"/>
                    <a:pt x="4127" y="70073"/>
                    <a:pt x="1032" y="67153"/>
                  </a:cubicBezTo>
                  <a:cubicBezTo>
                    <a:pt x="12380" y="66180"/>
                    <a:pt x="18571" y="62287"/>
                    <a:pt x="20634" y="56447"/>
                  </a:cubicBezTo>
                  <a:lnTo>
                    <a:pt x="9285" y="56447"/>
                  </a:lnTo>
                  <a:cubicBezTo>
                    <a:pt x="6190" y="56447"/>
                    <a:pt x="3095" y="56447"/>
                    <a:pt x="0" y="57421"/>
                  </a:cubicBezTo>
                  <a:lnTo>
                    <a:pt x="0" y="48661"/>
                  </a:lnTo>
                  <a:cubicBezTo>
                    <a:pt x="2063" y="48661"/>
                    <a:pt x="5159" y="48661"/>
                    <a:pt x="9285" y="48661"/>
                  </a:cubicBezTo>
                  <a:lnTo>
                    <a:pt x="21666" y="48661"/>
                  </a:lnTo>
                  <a:cubicBezTo>
                    <a:pt x="21666" y="47688"/>
                    <a:pt x="21666" y="47688"/>
                    <a:pt x="21666" y="46715"/>
                  </a:cubicBezTo>
                  <a:cubicBezTo>
                    <a:pt x="21666" y="44769"/>
                    <a:pt x="21666" y="43795"/>
                    <a:pt x="21666" y="41849"/>
                  </a:cubicBezTo>
                  <a:lnTo>
                    <a:pt x="31983" y="41849"/>
                  </a:lnTo>
                  <a:cubicBezTo>
                    <a:pt x="31983" y="42822"/>
                    <a:pt x="31983" y="42822"/>
                    <a:pt x="31983" y="44769"/>
                  </a:cubicBezTo>
                  <a:cubicBezTo>
                    <a:pt x="31983" y="45742"/>
                    <a:pt x="31983" y="46715"/>
                    <a:pt x="31983" y="48661"/>
                  </a:cubicBezTo>
                  <a:lnTo>
                    <a:pt x="48490" y="48661"/>
                  </a:lnTo>
                  <a:cubicBezTo>
                    <a:pt x="48490" y="45742"/>
                    <a:pt x="48490" y="43795"/>
                    <a:pt x="48490" y="42822"/>
                  </a:cubicBezTo>
                  <a:lnTo>
                    <a:pt x="58807" y="42822"/>
                  </a:lnTo>
                  <a:cubicBezTo>
                    <a:pt x="58807" y="44769"/>
                    <a:pt x="58807" y="46715"/>
                    <a:pt x="58807" y="48661"/>
                  </a:cubicBezTo>
                  <a:lnTo>
                    <a:pt x="69124" y="48661"/>
                  </a:lnTo>
                  <a:cubicBezTo>
                    <a:pt x="74283" y="48661"/>
                    <a:pt x="76346" y="48661"/>
                    <a:pt x="78410" y="48661"/>
                  </a:cubicBezTo>
                  <a:lnTo>
                    <a:pt x="78410" y="57421"/>
                  </a:lnTo>
                  <a:cubicBezTo>
                    <a:pt x="75315" y="57421"/>
                    <a:pt x="72220" y="56447"/>
                    <a:pt x="69124" y="56447"/>
                  </a:cubicBezTo>
                  <a:lnTo>
                    <a:pt x="58807" y="56447"/>
                  </a:lnTo>
                  <a:lnTo>
                    <a:pt x="58807" y="65206"/>
                  </a:lnTo>
                  <a:cubicBezTo>
                    <a:pt x="58807" y="68126"/>
                    <a:pt x="58807" y="70073"/>
                    <a:pt x="59839" y="72992"/>
                  </a:cubicBezTo>
                  <a:lnTo>
                    <a:pt x="49522" y="72992"/>
                  </a:lnTo>
                  <a:cubicBezTo>
                    <a:pt x="49522" y="71046"/>
                    <a:pt x="50554" y="68126"/>
                    <a:pt x="50554" y="65206"/>
                  </a:cubicBezTo>
                  <a:lnTo>
                    <a:pt x="50554" y="55474"/>
                  </a:lnTo>
                  <a:lnTo>
                    <a:pt x="29920" y="55474"/>
                  </a:lnTo>
                  <a:close/>
                  <a:moveTo>
                    <a:pt x="77378" y="16545"/>
                  </a:moveTo>
                  <a:cubicBezTo>
                    <a:pt x="75315" y="16545"/>
                    <a:pt x="74283" y="16545"/>
                    <a:pt x="72220" y="16545"/>
                  </a:cubicBezTo>
                  <a:cubicBezTo>
                    <a:pt x="70156" y="23358"/>
                    <a:pt x="68093" y="26277"/>
                    <a:pt x="64998" y="30170"/>
                  </a:cubicBezTo>
                  <a:cubicBezTo>
                    <a:pt x="70156" y="33090"/>
                    <a:pt x="73251" y="35036"/>
                    <a:pt x="79441" y="36983"/>
                  </a:cubicBezTo>
                  <a:cubicBezTo>
                    <a:pt x="77378" y="40876"/>
                    <a:pt x="76346" y="41849"/>
                    <a:pt x="75315" y="45742"/>
                  </a:cubicBezTo>
                  <a:cubicBezTo>
                    <a:pt x="69124" y="43795"/>
                    <a:pt x="64998" y="40876"/>
                    <a:pt x="58807" y="36983"/>
                  </a:cubicBezTo>
                  <a:cubicBezTo>
                    <a:pt x="54681" y="39902"/>
                    <a:pt x="50554" y="41849"/>
                    <a:pt x="44363" y="44769"/>
                  </a:cubicBezTo>
                  <a:cubicBezTo>
                    <a:pt x="42300" y="41849"/>
                    <a:pt x="42300" y="40876"/>
                    <a:pt x="41268" y="38929"/>
                  </a:cubicBezTo>
                  <a:cubicBezTo>
                    <a:pt x="40237" y="41849"/>
                    <a:pt x="38173" y="42822"/>
                    <a:pt x="30951" y="42822"/>
                  </a:cubicBezTo>
                  <a:cubicBezTo>
                    <a:pt x="29920" y="42822"/>
                    <a:pt x="29920" y="42822"/>
                    <a:pt x="28888" y="42822"/>
                  </a:cubicBezTo>
                  <a:cubicBezTo>
                    <a:pt x="28888" y="40876"/>
                    <a:pt x="28888" y="38929"/>
                    <a:pt x="27856" y="36983"/>
                  </a:cubicBezTo>
                  <a:cubicBezTo>
                    <a:pt x="29920" y="36983"/>
                    <a:pt x="30951" y="36983"/>
                    <a:pt x="31983" y="36983"/>
                  </a:cubicBezTo>
                  <a:cubicBezTo>
                    <a:pt x="34046" y="36983"/>
                    <a:pt x="34046" y="36983"/>
                    <a:pt x="34046" y="35036"/>
                  </a:cubicBezTo>
                  <a:lnTo>
                    <a:pt x="34046" y="32117"/>
                  </a:lnTo>
                  <a:lnTo>
                    <a:pt x="28888" y="34063"/>
                  </a:lnTo>
                  <a:cubicBezTo>
                    <a:pt x="27856" y="30170"/>
                    <a:pt x="27856" y="29197"/>
                    <a:pt x="25793" y="25304"/>
                  </a:cubicBezTo>
                  <a:lnTo>
                    <a:pt x="25793" y="36009"/>
                  </a:lnTo>
                  <a:cubicBezTo>
                    <a:pt x="25793" y="38929"/>
                    <a:pt x="25793" y="39902"/>
                    <a:pt x="25793" y="41849"/>
                  </a:cubicBezTo>
                  <a:lnTo>
                    <a:pt x="18571" y="41849"/>
                  </a:lnTo>
                  <a:cubicBezTo>
                    <a:pt x="18571" y="39902"/>
                    <a:pt x="18571" y="38929"/>
                    <a:pt x="18571" y="36009"/>
                  </a:cubicBezTo>
                  <a:lnTo>
                    <a:pt x="18571" y="20438"/>
                  </a:lnTo>
                  <a:lnTo>
                    <a:pt x="10317" y="20438"/>
                  </a:lnTo>
                  <a:lnTo>
                    <a:pt x="10317" y="32117"/>
                  </a:lnTo>
                  <a:cubicBezTo>
                    <a:pt x="11349" y="29197"/>
                    <a:pt x="12380" y="26277"/>
                    <a:pt x="13412" y="22384"/>
                  </a:cubicBezTo>
                  <a:lnTo>
                    <a:pt x="18571" y="24331"/>
                  </a:lnTo>
                  <a:cubicBezTo>
                    <a:pt x="17539" y="30170"/>
                    <a:pt x="16507" y="32117"/>
                    <a:pt x="13412" y="37956"/>
                  </a:cubicBezTo>
                  <a:lnTo>
                    <a:pt x="9285" y="36009"/>
                  </a:lnTo>
                  <a:cubicBezTo>
                    <a:pt x="9285" y="39902"/>
                    <a:pt x="9285" y="40876"/>
                    <a:pt x="9285" y="42822"/>
                  </a:cubicBezTo>
                  <a:lnTo>
                    <a:pt x="1032" y="42822"/>
                  </a:lnTo>
                  <a:cubicBezTo>
                    <a:pt x="1032" y="40876"/>
                    <a:pt x="1032" y="38929"/>
                    <a:pt x="1032" y="35036"/>
                  </a:cubicBezTo>
                  <a:lnTo>
                    <a:pt x="1032" y="20438"/>
                  </a:lnTo>
                  <a:cubicBezTo>
                    <a:pt x="1032" y="17518"/>
                    <a:pt x="1032" y="15572"/>
                    <a:pt x="1032" y="13625"/>
                  </a:cubicBezTo>
                  <a:cubicBezTo>
                    <a:pt x="3095" y="13625"/>
                    <a:pt x="4127" y="13625"/>
                    <a:pt x="7222" y="13625"/>
                  </a:cubicBezTo>
                  <a:cubicBezTo>
                    <a:pt x="6190" y="10706"/>
                    <a:pt x="4127" y="6813"/>
                    <a:pt x="1032" y="3893"/>
                  </a:cubicBezTo>
                  <a:lnTo>
                    <a:pt x="8254" y="973"/>
                  </a:lnTo>
                  <a:cubicBezTo>
                    <a:pt x="11349" y="5839"/>
                    <a:pt x="12380" y="6813"/>
                    <a:pt x="14444" y="10706"/>
                  </a:cubicBezTo>
                  <a:lnTo>
                    <a:pt x="7222" y="13625"/>
                  </a:lnTo>
                  <a:lnTo>
                    <a:pt x="16507" y="13625"/>
                  </a:lnTo>
                  <a:lnTo>
                    <a:pt x="16507" y="7786"/>
                  </a:lnTo>
                  <a:cubicBezTo>
                    <a:pt x="16507" y="3893"/>
                    <a:pt x="16507" y="1946"/>
                    <a:pt x="16507" y="973"/>
                  </a:cubicBezTo>
                  <a:lnTo>
                    <a:pt x="25793" y="973"/>
                  </a:lnTo>
                  <a:cubicBezTo>
                    <a:pt x="25793" y="2920"/>
                    <a:pt x="25793" y="4866"/>
                    <a:pt x="25793" y="7786"/>
                  </a:cubicBezTo>
                  <a:lnTo>
                    <a:pt x="25793" y="13625"/>
                  </a:lnTo>
                  <a:lnTo>
                    <a:pt x="35078" y="13625"/>
                  </a:lnTo>
                  <a:lnTo>
                    <a:pt x="27856" y="10706"/>
                  </a:lnTo>
                  <a:cubicBezTo>
                    <a:pt x="29920" y="6813"/>
                    <a:pt x="31983" y="4866"/>
                    <a:pt x="33015" y="0"/>
                  </a:cubicBezTo>
                  <a:lnTo>
                    <a:pt x="40237" y="2920"/>
                  </a:lnTo>
                  <a:cubicBezTo>
                    <a:pt x="38173" y="8759"/>
                    <a:pt x="38173" y="8759"/>
                    <a:pt x="35078" y="13625"/>
                  </a:cubicBezTo>
                  <a:cubicBezTo>
                    <a:pt x="38173" y="13625"/>
                    <a:pt x="39205" y="13625"/>
                    <a:pt x="41268" y="13625"/>
                  </a:cubicBezTo>
                  <a:cubicBezTo>
                    <a:pt x="41268" y="15572"/>
                    <a:pt x="41268" y="16545"/>
                    <a:pt x="41268" y="19465"/>
                  </a:cubicBezTo>
                  <a:cubicBezTo>
                    <a:pt x="46427" y="13625"/>
                    <a:pt x="50554" y="6813"/>
                    <a:pt x="51585" y="973"/>
                  </a:cubicBezTo>
                  <a:lnTo>
                    <a:pt x="59839" y="2920"/>
                  </a:lnTo>
                  <a:cubicBezTo>
                    <a:pt x="58807" y="3893"/>
                    <a:pt x="58807" y="3893"/>
                    <a:pt x="57776" y="6813"/>
                  </a:cubicBezTo>
                  <a:cubicBezTo>
                    <a:pt x="57776" y="7786"/>
                    <a:pt x="57776" y="7786"/>
                    <a:pt x="56744" y="8759"/>
                  </a:cubicBezTo>
                  <a:lnTo>
                    <a:pt x="69124" y="8759"/>
                  </a:lnTo>
                  <a:cubicBezTo>
                    <a:pt x="72220" y="8759"/>
                    <a:pt x="75315" y="8759"/>
                    <a:pt x="77378" y="7786"/>
                  </a:cubicBezTo>
                  <a:lnTo>
                    <a:pt x="77378" y="16545"/>
                  </a:lnTo>
                  <a:close/>
                  <a:moveTo>
                    <a:pt x="29920" y="22384"/>
                  </a:moveTo>
                  <a:cubicBezTo>
                    <a:pt x="31983" y="27250"/>
                    <a:pt x="31983" y="28224"/>
                    <a:pt x="33015" y="31143"/>
                  </a:cubicBezTo>
                  <a:lnTo>
                    <a:pt x="33015" y="20438"/>
                  </a:lnTo>
                  <a:lnTo>
                    <a:pt x="24761" y="20438"/>
                  </a:lnTo>
                  <a:lnTo>
                    <a:pt x="24761" y="24331"/>
                  </a:lnTo>
                  <a:lnTo>
                    <a:pt x="29920" y="22384"/>
                  </a:lnTo>
                  <a:close/>
                  <a:moveTo>
                    <a:pt x="40237" y="36009"/>
                  </a:moveTo>
                  <a:cubicBezTo>
                    <a:pt x="45395" y="34063"/>
                    <a:pt x="48490" y="33090"/>
                    <a:pt x="51585" y="30170"/>
                  </a:cubicBezTo>
                  <a:cubicBezTo>
                    <a:pt x="49522" y="27250"/>
                    <a:pt x="48490" y="26277"/>
                    <a:pt x="46427" y="23358"/>
                  </a:cubicBezTo>
                  <a:cubicBezTo>
                    <a:pt x="45395" y="25304"/>
                    <a:pt x="44363" y="25304"/>
                    <a:pt x="42300" y="27250"/>
                  </a:cubicBezTo>
                  <a:cubicBezTo>
                    <a:pt x="41268" y="24331"/>
                    <a:pt x="40237" y="23358"/>
                    <a:pt x="39205" y="21411"/>
                  </a:cubicBezTo>
                  <a:lnTo>
                    <a:pt x="39205" y="36009"/>
                  </a:lnTo>
                  <a:lnTo>
                    <a:pt x="40237" y="36009"/>
                  </a:lnTo>
                  <a:close/>
                  <a:moveTo>
                    <a:pt x="51585" y="16545"/>
                  </a:moveTo>
                  <a:cubicBezTo>
                    <a:pt x="53649" y="20438"/>
                    <a:pt x="54681" y="22384"/>
                    <a:pt x="57776" y="25304"/>
                  </a:cubicBezTo>
                  <a:cubicBezTo>
                    <a:pt x="60871" y="22384"/>
                    <a:pt x="61902" y="20438"/>
                    <a:pt x="62934" y="16545"/>
                  </a:cubicBezTo>
                  <a:lnTo>
                    <a:pt x="51585" y="16545"/>
                  </a:lnTo>
                  <a:lnTo>
                    <a:pt x="51585" y="16545"/>
                  </a:lnTo>
                  <a:close/>
                </a:path>
              </a:pathLst>
            </a:custGeom>
            <a:solidFill>
              <a:srgbClr val="000000"/>
            </a:solidFill>
            <a:ln w="10303"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1A01F480-6803-4EFC-B794-56B47E500359}"/>
                </a:ext>
              </a:extLst>
            </p:cNvPr>
            <p:cNvSpPr/>
            <p:nvPr/>
          </p:nvSpPr>
          <p:spPr>
            <a:xfrm>
              <a:off x="13093922" y="9783767"/>
              <a:ext cx="77378" cy="72992"/>
            </a:xfrm>
            <a:custGeom>
              <a:avLst/>
              <a:gdLst>
                <a:gd name="connsiteX0" fmla="*/ 21666 w 77378"/>
                <a:gd name="connsiteY0" fmla="*/ 65206 h 72992"/>
                <a:gd name="connsiteX1" fmla="*/ 22698 w 77378"/>
                <a:gd name="connsiteY1" fmla="*/ 72992 h 72992"/>
                <a:gd name="connsiteX2" fmla="*/ 12380 w 77378"/>
                <a:gd name="connsiteY2" fmla="*/ 72992 h 72992"/>
                <a:gd name="connsiteX3" fmla="*/ 13412 w 77378"/>
                <a:gd name="connsiteY3" fmla="*/ 65206 h 72992"/>
                <a:gd name="connsiteX4" fmla="*/ 13412 w 77378"/>
                <a:gd name="connsiteY4" fmla="*/ 45742 h 72992"/>
                <a:gd name="connsiteX5" fmla="*/ 4127 w 77378"/>
                <a:gd name="connsiteY5" fmla="*/ 52554 h 72992"/>
                <a:gd name="connsiteX6" fmla="*/ 0 w 77378"/>
                <a:gd name="connsiteY6" fmla="*/ 44769 h 72992"/>
                <a:gd name="connsiteX7" fmla="*/ 14444 w 77378"/>
                <a:gd name="connsiteY7" fmla="*/ 34063 h 72992"/>
                <a:gd name="connsiteX8" fmla="*/ 23729 w 77378"/>
                <a:gd name="connsiteY8" fmla="*/ 21411 h 72992"/>
                <a:gd name="connsiteX9" fmla="*/ 10317 w 77378"/>
                <a:gd name="connsiteY9" fmla="*/ 21411 h 72992"/>
                <a:gd name="connsiteX10" fmla="*/ 3095 w 77378"/>
                <a:gd name="connsiteY10" fmla="*/ 21411 h 72992"/>
                <a:gd name="connsiteX11" fmla="*/ 3095 w 77378"/>
                <a:gd name="connsiteY11" fmla="*/ 12652 h 72992"/>
                <a:gd name="connsiteX12" fmla="*/ 9285 w 77378"/>
                <a:gd name="connsiteY12" fmla="*/ 12652 h 72992"/>
                <a:gd name="connsiteX13" fmla="*/ 13412 w 77378"/>
                <a:gd name="connsiteY13" fmla="*/ 12652 h 72992"/>
                <a:gd name="connsiteX14" fmla="*/ 13412 w 77378"/>
                <a:gd name="connsiteY14" fmla="*/ 5839 h 72992"/>
                <a:gd name="connsiteX15" fmla="*/ 12380 w 77378"/>
                <a:gd name="connsiteY15" fmla="*/ 0 h 72992"/>
                <a:gd name="connsiteX16" fmla="*/ 22698 w 77378"/>
                <a:gd name="connsiteY16" fmla="*/ 0 h 72992"/>
                <a:gd name="connsiteX17" fmla="*/ 22698 w 77378"/>
                <a:gd name="connsiteY17" fmla="*/ 5839 h 72992"/>
                <a:gd name="connsiteX18" fmla="*/ 22698 w 77378"/>
                <a:gd name="connsiteY18" fmla="*/ 12652 h 72992"/>
                <a:gd name="connsiteX19" fmla="*/ 25793 w 77378"/>
                <a:gd name="connsiteY19" fmla="*/ 12652 h 72992"/>
                <a:gd name="connsiteX20" fmla="*/ 30951 w 77378"/>
                <a:gd name="connsiteY20" fmla="*/ 12652 h 72992"/>
                <a:gd name="connsiteX21" fmla="*/ 34046 w 77378"/>
                <a:gd name="connsiteY21" fmla="*/ 16545 h 72992"/>
                <a:gd name="connsiteX22" fmla="*/ 31983 w 77378"/>
                <a:gd name="connsiteY22" fmla="*/ 19465 h 72992"/>
                <a:gd name="connsiteX23" fmla="*/ 23729 w 77378"/>
                <a:gd name="connsiteY23" fmla="*/ 33090 h 72992"/>
                <a:gd name="connsiteX24" fmla="*/ 37141 w 77378"/>
                <a:gd name="connsiteY24" fmla="*/ 42822 h 72992"/>
                <a:gd name="connsiteX25" fmla="*/ 33015 w 77378"/>
                <a:gd name="connsiteY25" fmla="*/ 50608 h 72992"/>
                <a:gd name="connsiteX26" fmla="*/ 21666 w 77378"/>
                <a:gd name="connsiteY26" fmla="*/ 41849 h 72992"/>
                <a:gd name="connsiteX27" fmla="*/ 21666 w 77378"/>
                <a:gd name="connsiteY27" fmla="*/ 65206 h 72992"/>
                <a:gd name="connsiteX28" fmla="*/ 57776 w 77378"/>
                <a:gd name="connsiteY28" fmla="*/ 62287 h 72992"/>
                <a:gd name="connsiteX29" fmla="*/ 68093 w 77378"/>
                <a:gd name="connsiteY29" fmla="*/ 62287 h 72992"/>
                <a:gd name="connsiteX30" fmla="*/ 77378 w 77378"/>
                <a:gd name="connsiteY30" fmla="*/ 62287 h 72992"/>
                <a:gd name="connsiteX31" fmla="*/ 77378 w 77378"/>
                <a:gd name="connsiteY31" fmla="*/ 72019 h 72992"/>
                <a:gd name="connsiteX32" fmla="*/ 68093 w 77378"/>
                <a:gd name="connsiteY32" fmla="*/ 71046 h 72992"/>
                <a:gd name="connsiteX33" fmla="*/ 39205 w 77378"/>
                <a:gd name="connsiteY33" fmla="*/ 71046 h 72992"/>
                <a:gd name="connsiteX34" fmla="*/ 29920 w 77378"/>
                <a:gd name="connsiteY34" fmla="*/ 72019 h 72992"/>
                <a:gd name="connsiteX35" fmla="*/ 29920 w 77378"/>
                <a:gd name="connsiteY35" fmla="*/ 62287 h 72992"/>
                <a:gd name="connsiteX36" fmla="*/ 39205 w 77378"/>
                <a:gd name="connsiteY36" fmla="*/ 62287 h 72992"/>
                <a:gd name="connsiteX37" fmla="*/ 48490 w 77378"/>
                <a:gd name="connsiteY37" fmla="*/ 62287 h 72992"/>
                <a:gd name="connsiteX38" fmla="*/ 48490 w 77378"/>
                <a:gd name="connsiteY38" fmla="*/ 31143 h 72992"/>
                <a:gd name="connsiteX39" fmla="*/ 42300 w 77378"/>
                <a:gd name="connsiteY39" fmla="*/ 31143 h 72992"/>
                <a:gd name="connsiteX40" fmla="*/ 34046 w 77378"/>
                <a:gd name="connsiteY40" fmla="*/ 31143 h 72992"/>
                <a:gd name="connsiteX41" fmla="*/ 34046 w 77378"/>
                <a:gd name="connsiteY41" fmla="*/ 22384 h 72992"/>
                <a:gd name="connsiteX42" fmla="*/ 42300 w 77378"/>
                <a:gd name="connsiteY42" fmla="*/ 22384 h 72992"/>
                <a:gd name="connsiteX43" fmla="*/ 48490 w 77378"/>
                <a:gd name="connsiteY43" fmla="*/ 22384 h 72992"/>
                <a:gd name="connsiteX44" fmla="*/ 48490 w 77378"/>
                <a:gd name="connsiteY44" fmla="*/ 8759 h 72992"/>
                <a:gd name="connsiteX45" fmla="*/ 47459 w 77378"/>
                <a:gd name="connsiteY45" fmla="*/ 0 h 72992"/>
                <a:gd name="connsiteX46" fmla="*/ 57776 w 77378"/>
                <a:gd name="connsiteY46" fmla="*/ 0 h 72992"/>
                <a:gd name="connsiteX47" fmla="*/ 56744 w 77378"/>
                <a:gd name="connsiteY47" fmla="*/ 8759 h 72992"/>
                <a:gd name="connsiteX48" fmla="*/ 56744 w 77378"/>
                <a:gd name="connsiteY48" fmla="*/ 22384 h 72992"/>
                <a:gd name="connsiteX49" fmla="*/ 66029 w 77378"/>
                <a:gd name="connsiteY49" fmla="*/ 22384 h 72992"/>
                <a:gd name="connsiteX50" fmla="*/ 74283 w 77378"/>
                <a:gd name="connsiteY50" fmla="*/ 22384 h 72992"/>
                <a:gd name="connsiteX51" fmla="*/ 74283 w 77378"/>
                <a:gd name="connsiteY51" fmla="*/ 31143 h 72992"/>
                <a:gd name="connsiteX52" fmla="*/ 66029 w 77378"/>
                <a:gd name="connsiteY52" fmla="*/ 31143 h 72992"/>
                <a:gd name="connsiteX53" fmla="*/ 56744 w 77378"/>
                <a:gd name="connsiteY53" fmla="*/ 31143 h 72992"/>
                <a:gd name="connsiteX54" fmla="*/ 56744 w 77378"/>
                <a:gd name="connsiteY54" fmla="*/ 62287 h 7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7378" h="72992">
                  <a:moveTo>
                    <a:pt x="21666" y="65206"/>
                  </a:moveTo>
                  <a:cubicBezTo>
                    <a:pt x="21666" y="69099"/>
                    <a:pt x="21666" y="71046"/>
                    <a:pt x="22698" y="72992"/>
                  </a:cubicBezTo>
                  <a:lnTo>
                    <a:pt x="12380" y="72992"/>
                  </a:lnTo>
                  <a:cubicBezTo>
                    <a:pt x="12380" y="71046"/>
                    <a:pt x="13412" y="68126"/>
                    <a:pt x="13412" y="65206"/>
                  </a:cubicBezTo>
                  <a:lnTo>
                    <a:pt x="13412" y="45742"/>
                  </a:lnTo>
                  <a:cubicBezTo>
                    <a:pt x="10317" y="48661"/>
                    <a:pt x="8254" y="49635"/>
                    <a:pt x="4127" y="52554"/>
                  </a:cubicBezTo>
                  <a:cubicBezTo>
                    <a:pt x="3095" y="49635"/>
                    <a:pt x="2063" y="46715"/>
                    <a:pt x="0" y="44769"/>
                  </a:cubicBezTo>
                  <a:cubicBezTo>
                    <a:pt x="6190" y="41849"/>
                    <a:pt x="10317" y="38929"/>
                    <a:pt x="14444" y="34063"/>
                  </a:cubicBezTo>
                  <a:cubicBezTo>
                    <a:pt x="18571" y="30170"/>
                    <a:pt x="20634" y="27250"/>
                    <a:pt x="23729" y="21411"/>
                  </a:cubicBezTo>
                  <a:lnTo>
                    <a:pt x="10317" y="21411"/>
                  </a:lnTo>
                  <a:cubicBezTo>
                    <a:pt x="7222" y="21411"/>
                    <a:pt x="5159" y="21411"/>
                    <a:pt x="3095" y="21411"/>
                  </a:cubicBezTo>
                  <a:lnTo>
                    <a:pt x="3095" y="12652"/>
                  </a:lnTo>
                  <a:cubicBezTo>
                    <a:pt x="5159" y="12652"/>
                    <a:pt x="7222" y="12652"/>
                    <a:pt x="9285" y="12652"/>
                  </a:cubicBezTo>
                  <a:lnTo>
                    <a:pt x="13412" y="12652"/>
                  </a:lnTo>
                  <a:lnTo>
                    <a:pt x="13412" y="5839"/>
                  </a:lnTo>
                  <a:cubicBezTo>
                    <a:pt x="13412" y="3893"/>
                    <a:pt x="13412" y="1946"/>
                    <a:pt x="12380" y="0"/>
                  </a:cubicBezTo>
                  <a:lnTo>
                    <a:pt x="22698" y="0"/>
                  </a:lnTo>
                  <a:cubicBezTo>
                    <a:pt x="22698" y="1946"/>
                    <a:pt x="22698" y="3893"/>
                    <a:pt x="22698" y="5839"/>
                  </a:cubicBezTo>
                  <a:lnTo>
                    <a:pt x="22698" y="12652"/>
                  </a:lnTo>
                  <a:lnTo>
                    <a:pt x="25793" y="12652"/>
                  </a:lnTo>
                  <a:cubicBezTo>
                    <a:pt x="27856" y="12652"/>
                    <a:pt x="28888" y="12652"/>
                    <a:pt x="30951" y="12652"/>
                  </a:cubicBezTo>
                  <a:lnTo>
                    <a:pt x="34046" y="16545"/>
                  </a:lnTo>
                  <a:cubicBezTo>
                    <a:pt x="33015" y="17518"/>
                    <a:pt x="33015" y="18491"/>
                    <a:pt x="31983" y="19465"/>
                  </a:cubicBezTo>
                  <a:cubicBezTo>
                    <a:pt x="28888" y="25304"/>
                    <a:pt x="27856" y="27250"/>
                    <a:pt x="23729" y="33090"/>
                  </a:cubicBezTo>
                  <a:cubicBezTo>
                    <a:pt x="27856" y="36983"/>
                    <a:pt x="31983" y="39902"/>
                    <a:pt x="37141" y="42822"/>
                  </a:cubicBezTo>
                  <a:cubicBezTo>
                    <a:pt x="35078" y="45742"/>
                    <a:pt x="34046" y="47688"/>
                    <a:pt x="33015" y="50608"/>
                  </a:cubicBezTo>
                  <a:cubicBezTo>
                    <a:pt x="28888" y="47688"/>
                    <a:pt x="25793" y="45742"/>
                    <a:pt x="21666" y="41849"/>
                  </a:cubicBezTo>
                  <a:lnTo>
                    <a:pt x="21666" y="65206"/>
                  </a:lnTo>
                  <a:close/>
                  <a:moveTo>
                    <a:pt x="57776" y="62287"/>
                  </a:moveTo>
                  <a:lnTo>
                    <a:pt x="68093" y="62287"/>
                  </a:lnTo>
                  <a:cubicBezTo>
                    <a:pt x="72220" y="62287"/>
                    <a:pt x="75315" y="62287"/>
                    <a:pt x="77378" y="62287"/>
                  </a:cubicBezTo>
                  <a:lnTo>
                    <a:pt x="77378" y="72019"/>
                  </a:lnTo>
                  <a:cubicBezTo>
                    <a:pt x="74283" y="72019"/>
                    <a:pt x="71188" y="71046"/>
                    <a:pt x="68093" y="71046"/>
                  </a:cubicBezTo>
                  <a:lnTo>
                    <a:pt x="39205" y="71046"/>
                  </a:lnTo>
                  <a:cubicBezTo>
                    <a:pt x="36110" y="71046"/>
                    <a:pt x="33015" y="71046"/>
                    <a:pt x="29920" y="72019"/>
                  </a:cubicBezTo>
                  <a:lnTo>
                    <a:pt x="29920" y="62287"/>
                  </a:lnTo>
                  <a:cubicBezTo>
                    <a:pt x="33015" y="62287"/>
                    <a:pt x="35078" y="62287"/>
                    <a:pt x="39205" y="62287"/>
                  </a:cubicBezTo>
                  <a:lnTo>
                    <a:pt x="48490" y="62287"/>
                  </a:lnTo>
                  <a:lnTo>
                    <a:pt x="48490" y="31143"/>
                  </a:lnTo>
                  <a:lnTo>
                    <a:pt x="42300" y="31143"/>
                  </a:lnTo>
                  <a:cubicBezTo>
                    <a:pt x="39205" y="31143"/>
                    <a:pt x="37141" y="31143"/>
                    <a:pt x="34046" y="31143"/>
                  </a:cubicBezTo>
                  <a:lnTo>
                    <a:pt x="34046" y="22384"/>
                  </a:lnTo>
                  <a:cubicBezTo>
                    <a:pt x="36110" y="22384"/>
                    <a:pt x="39205" y="22384"/>
                    <a:pt x="42300" y="22384"/>
                  </a:cubicBezTo>
                  <a:lnTo>
                    <a:pt x="48490" y="22384"/>
                  </a:lnTo>
                  <a:lnTo>
                    <a:pt x="48490" y="8759"/>
                  </a:lnTo>
                  <a:cubicBezTo>
                    <a:pt x="48490" y="5839"/>
                    <a:pt x="48490" y="3893"/>
                    <a:pt x="47459" y="0"/>
                  </a:cubicBezTo>
                  <a:lnTo>
                    <a:pt x="57776" y="0"/>
                  </a:lnTo>
                  <a:cubicBezTo>
                    <a:pt x="57776" y="2920"/>
                    <a:pt x="56744" y="4866"/>
                    <a:pt x="56744" y="8759"/>
                  </a:cubicBezTo>
                  <a:lnTo>
                    <a:pt x="56744" y="22384"/>
                  </a:lnTo>
                  <a:lnTo>
                    <a:pt x="66029" y="22384"/>
                  </a:lnTo>
                  <a:cubicBezTo>
                    <a:pt x="70156" y="22384"/>
                    <a:pt x="72220" y="22384"/>
                    <a:pt x="74283" y="22384"/>
                  </a:cubicBezTo>
                  <a:lnTo>
                    <a:pt x="74283" y="31143"/>
                  </a:lnTo>
                  <a:cubicBezTo>
                    <a:pt x="71188" y="31143"/>
                    <a:pt x="69124" y="31143"/>
                    <a:pt x="66029" y="31143"/>
                  </a:cubicBezTo>
                  <a:lnTo>
                    <a:pt x="56744" y="31143"/>
                  </a:lnTo>
                  <a:lnTo>
                    <a:pt x="56744" y="62287"/>
                  </a:lnTo>
                  <a:close/>
                </a:path>
              </a:pathLst>
            </a:custGeom>
            <a:solidFill>
              <a:srgbClr val="000000"/>
            </a:solidFill>
            <a:ln w="10303"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AFE957E9-BA3E-4323-91D1-C76536E6035E}"/>
                </a:ext>
              </a:extLst>
            </p:cNvPr>
            <p:cNvSpPr/>
            <p:nvPr/>
          </p:nvSpPr>
          <p:spPr>
            <a:xfrm>
              <a:off x="13189871" y="9787660"/>
              <a:ext cx="76346" cy="66179"/>
            </a:xfrm>
            <a:custGeom>
              <a:avLst/>
              <a:gdLst>
                <a:gd name="connsiteX0" fmla="*/ 24761 w 76346"/>
                <a:gd name="connsiteY0" fmla="*/ 34063 h 66179"/>
                <a:gd name="connsiteX1" fmla="*/ 23729 w 76346"/>
                <a:gd name="connsiteY1" fmla="*/ 35036 h 66179"/>
                <a:gd name="connsiteX2" fmla="*/ 21666 w 76346"/>
                <a:gd name="connsiteY2" fmla="*/ 37956 h 66179"/>
                <a:gd name="connsiteX3" fmla="*/ 8254 w 76346"/>
                <a:gd name="connsiteY3" fmla="*/ 54501 h 66179"/>
                <a:gd name="connsiteX4" fmla="*/ 6190 w 76346"/>
                <a:gd name="connsiteY4" fmla="*/ 52554 h 66179"/>
                <a:gd name="connsiteX5" fmla="*/ 0 w 76346"/>
                <a:gd name="connsiteY5" fmla="*/ 49635 h 66179"/>
                <a:gd name="connsiteX6" fmla="*/ 14444 w 76346"/>
                <a:gd name="connsiteY6" fmla="*/ 28224 h 66179"/>
                <a:gd name="connsiteX7" fmla="*/ 24761 w 76346"/>
                <a:gd name="connsiteY7" fmla="*/ 34063 h 66179"/>
                <a:gd name="connsiteX8" fmla="*/ 33015 w 76346"/>
                <a:gd name="connsiteY8" fmla="*/ 22384 h 66179"/>
                <a:gd name="connsiteX9" fmla="*/ 5159 w 76346"/>
                <a:gd name="connsiteY9" fmla="*/ 22384 h 66179"/>
                <a:gd name="connsiteX10" fmla="*/ 5159 w 76346"/>
                <a:gd name="connsiteY10" fmla="*/ 22384 h 66179"/>
                <a:gd name="connsiteX11" fmla="*/ 3095 w 76346"/>
                <a:gd name="connsiteY11" fmla="*/ 21411 h 66179"/>
                <a:gd name="connsiteX12" fmla="*/ 2063 w 76346"/>
                <a:gd name="connsiteY12" fmla="*/ 12652 h 66179"/>
                <a:gd name="connsiteX13" fmla="*/ 28888 w 76346"/>
                <a:gd name="connsiteY13" fmla="*/ 13625 h 66179"/>
                <a:gd name="connsiteX14" fmla="*/ 29920 w 76346"/>
                <a:gd name="connsiteY14" fmla="*/ 13625 h 66179"/>
                <a:gd name="connsiteX15" fmla="*/ 31983 w 76346"/>
                <a:gd name="connsiteY15" fmla="*/ 13625 h 66179"/>
                <a:gd name="connsiteX16" fmla="*/ 31983 w 76346"/>
                <a:gd name="connsiteY16" fmla="*/ 11679 h 66179"/>
                <a:gd name="connsiteX17" fmla="*/ 30951 w 76346"/>
                <a:gd name="connsiteY17" fmla="*/ 0 h 66179"/>
                <a:gd name="connsiteX18" fmla="*/ 42300 w 76346"/>
                <a:gd name="connsiteY18" fmla="*/ 973 h 66179"/>
                <a:gd name="connsiteX19" fmla="*/ 43332 w 76346"/>
                <a:gd name="connsiteY19" fmla="*/ 1946 h 66179"/>
                <a:gd name="connsiteX20" fmla="*/ 42300 w 76346"/>
                <a:gd name="connsiteY20" fmla="*/ 3893 h 66179"/>
                <a:gd name="connsiteX21" fmla="*/ 41268 w 76346"/>
                <a:gd name="connsiteY21" fmla="*/ 10706 h 66179"/>
                <a:gd name="connsiteX22" fmla="*/ 41268 w 76346"/>
                <a:gd name="connsiteY22" fmla="*/ 12652 h 66179"/>
                <a:gd name="connsiteX23" fmla="*/ 41268 w 76346"/>
                <a:gd name="connsiteY23" fmla="*/ 13625 h 66179"/>
                <a:gd name="connsiteX24" fmla="*/ 47459 w 76346"/>
                <a:gd name="connsiteY24" fmla="*/ 13625 h 66179"/>
                <a:gd name="connsiteX25" fmla="*/ 68093 w 76346"/>
                <a:gd name="connsiteY25" fmla="*/ 12652 h 66179"/>
                <a:gd name="connsiteX26" fmla="*/ 69124 w 76346"/>
                <a:gd name="connsiteY26" fmla="*/ 12652 h 66179"/>
                <a:gd name="connsiteX27" fmla="*/ 70156 w 76346"/>
                <a:gd name="connsiteY27" fmla="*/ 13625 h 66179"/>
                <a:gd name="connsiteX28" fmla="*/ 70156 w 76346"/>
                <a:gd name="connsiteY28" fmla="*/ 17518 h 66179"/>
                <a:gd name="connsiteX29" fmla="*/ 68093 w 76346"/>
                <a:gd name="connsiteY29" fmla="*/ 22384 h 66179"/>
                <a:gd name="connsiteX30" fmla="*/ 61902 w 76346"/>
                <a:gd name="connsiteY30" fmla="*/ 22384 h 66179"/>
                <a:gd name="connsiteX31" fmla="*/ 42300 w 76346"/>
                <a:gd name="connsiteY31" fmla="*/ 22384 h 66179"/>
                <a:gd name="connsiteX32" fmla="*/ 42300 w 76346"/>
                <a:gd name="connsiteY32" fmla="*/ 37956 h 66179"/>
                <a:gd name="connsiteX33" fmla="*/ 42300 w 76346"/>
                <a:gd name="connsiteY33" fmla="*/ 53528 h 66179"/>
                <a:gd name="connsiteX34" fmla="*/ 42300 w 76346"/>
                <a:gd name="connsiteY34" fmla="*/ 55474 h 66179"/>
                <a:gd name="connsiteX35" fmla="*/ 29920 w 76346"/>
                <a:gd name="connsiteY35" fmla="*/ 66180 h 66179"/>
                <a:gd name="connsiteX36" fmla="*/ 22698 w 76346"/>
                <a:gd name="connsiteY36" fmla="*/ 65206 h 66179"/>
                <a:gd name="connsiteX37" fmla="*/ 21666 w 76346"/>
                <a:gd name="connsiteY37" fmla="*/ 63260 h 66179"/>
                <a:gd name="connsiteX38" fmla="*/ 18571 w 76346"/>
                <a:gd name="connsiteY38" fmla="*/ 55474 h 66179"/>
                <a:gd name="connsiteX39" fmla="*/ 27856 w 76346"/>
                <a:gd name="connsiteY39" fmla="*/ 56447 h 66179"/>
                <a:gd name="connsiteX40" fmla="*/ 31983 w 76346"/>
                <a:gd name="connsiteY40" fmla="*/ 51581 h 66179"/>
                <a:gd name="connsiteX41" fmla="*/ 33015 w 76346"/>
                <a:gd name="connsiteY41" fmla="*/ 22384 h 66179"/>
                <a:gd name="connsiteX42" fmla="*/ 68093 w 76346"/>
                <a:gd name="connsiteY42" fmla="*/ 54501 h 66179"/>
                <a:gd name="connsiteX43" fmla="*/ 67061 w 76346"/>
                <a:gd name="connsiteY43" fmla="*/ 55474 h 66179"/>
                <a:gd name="connsiteX44" fmla="*/ 58807 w 76346"/>
                <a:gd name="connsiteY44" fmla="*/ 46715 h 66179"/>
                <a:gd name="connsiteX45" fmla="*/ 51585 w 76346"/>
                <a:gd name="connsiteY45" fmla="*/ 34063 h 66179"/>
                <a:gd name="connsiteX46" fmla="*/ 53649 w 76346"/>
                <a:gd name="connsiteY46" fmla="*/ 32117 h 66179"/>
                <a:gd name="connsiteX47" fmla="*/ 59839 w 76346"/>
                <a:gd name="connsiteY47" fmla="*/ 30170 h 66179"/>
                <a:gd name="connsiteX48" fmla="*/ 61902 w 76346"/>
                <a:gd name="connsiteY48" fmla="*/ 31143 h 66179"/>
                <a:gd name="connsiteX49" fmla="*/ 68093 w 76346"/>
                <a:gd name="connsiteY49" fmla="*/ 42822 h 66179"/>
                <a:gd name="connsiteX50" fmla="*/ 76346 w 76346"/>
                <a:gd name="connsiteY50" fmla="*/ 51581 h 66179"/>
                <a:gd name="connsiteX51" fmla="*/ 68093 w 76346"/>
                <a:gd name="connsiteY51" fmla="*/ 54501 h 6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6346" h="66179">
                  <a:moveTo>
                    <a:pt x="24761" y="34063"/>
                  </a:moveTo>
                  <a:cubicBezTo>
                    <a:pt x="24761" y="34063"/>
                    <a:pt x="24761" y="35036"/>
                    <a:pt x="23729" y="35036"/>
                  </a:cubicBezTo>
                  <a:cubicBezTo>
                    <a:pt x="22698" y="36009"/>
                    <a:pt x="22698" y="36009"/>
                    <a:pt x="21666" y="37956"/>
                  </a:cubicBezTo>
                  <a:cubicBezTo>
                    <a:pt x="17539" y="45742"/>
                    <a:pt x="11349" y="54501"/>
                    <a:pt x="8254" y="54501"/>
                  </a:cubicBezTo>
                  <a:cubicBezTo>
                    <a:pt x="7222" y="54501"/>
                    <a:pt x="7222" y="54501"/>
                    <a:pt x="6190" y="52554"/>
                  </a:cubicBezTo>
                  <a:cubicBezTo>
                    <a:pt x="5159" y="51581"/>
                    <a:pt x="3095" y="50608"/>
                    <a:pt x="0" y="49635"/>
                  </a:cubicBezTo>
                  <a:cubicBezTo>
                    <a:pt x="8254" y="43795"/>
                    <a:pt x="13412" y="36009"/>
                    <a:pt x="14444" y="28224"/>
                  </a:cubicBezTo>
                  <a:cubicBezTo>
                    <a:pt x="21666" y="31143"/>
                    <a:pt x="24761" y="33090"/>
                    <a:pt x="24761" y="34063"/>
                  </a:cubicBezTo>
                  <a:close/>
                  <a:moveTo>
                    <a:pt x="33015" y="22384"/>
                  </a:moveTo>
                  <a:cubicBezTo>
                    <a:pt x="13412" y="22384"/>
                    <a:pt x="12380" y="22384"/>
                    <a:pt x="5159" y="22384"/>
                  </a:cubicBezTo>
                  <a:cubicBezTo>
                    <a:pt x="5159" y="22384"/>
                    <a:pt x="5159" y="22384"/>
                    <a:pt x="5159" y="22384"/>
                  </a:cubicBezTo>
                  <a:cubicBezTo>
                    <a:pt x="4127" y="22384"/>
                    <a:pt x="4127" y="21411"/>
                    <a:pt x="3095" y="21411"/>
                  </a:cubicBezTo>
                  <a:cubicBezTo>
                    <a:pt x="2063" y="19465"/>
                    <a:pt x="2063" y="16545"/>
                    <a:pt x="2063" y="12652"/>
                  </a:cubicBezTo>
                  <a:cubicBezTo>
                    <a:pt x="7222" y="13625"/>
                    <a:pt x="13412" y="13625"/>
                    <a:pt x="28888" y="13625"/>
                  </a:cubicBezTo>
                  <a:lnTo>
                    <a:pt x="29920" y="13625"/>
                  </a:lnTo>
                  <a:cubicBezTo>
                    <a:pt x="30951" y="13625"/>
                    <a:pt x="30951" y="13625"/>
                    <a:pt x="31983" y="13625"/>
                  </a:cubicBezTo>
                  <a:lnTo>
                    <a:pt x="31983" y="11679"/>
                  </a:lnTo>
                  <a:cubicBezTo>
                    <a:pt x="31983" y="6813"/>
                    <a:pt x="31983" y="3893"/>
                    <a:pt x="30951" y="0"/>
                  </a:cubicBezTo>
                  <a:cubicBezTo>
                    <a:pt x="36110" y="0"/>
                    <a:pt x="41268" y="973"/>
                    <a:pt x="42300" y="973"/>
                  </a:cubicBezTo>
                  <a:cubicBezTo>
                    <a:pt x="43332" y="973"/>
                    <a:pt x="43332" y="1946"/>
                    <a:pt x="43332" y="1946"/>
                  </a:cubicBezTo>
                  <a:cubicBezTo>
                    <a:pt x="43332" y="1946"/>
                    <a:pt x="43332" y="2920"/>
                    <a:pt x="42300" y="3893"/>
                  </a:cubicBezTo>
                  <a:cubicBezTo>
                    <a:pt x="41268" y="5839"/>
                    <a:pt x="41268" y="6813"/>
                    <a:pt x="41268" y="10706"/>
                  </a:cubicBezTo>
                  <a:lnTo>
                    <a:pt x="41268" y="12652"/>
                  </a:lnTo>
                  <a:cubicBezTo>
                    <a:pt x="41268" y="12652"/>
                    <a:pt x="41268" y="13625"/>
                    <a:pt x="41268" y="13625"/>
                  </a:cubicBezTo>
                  <a:lnTo>
                    <a:pt x="47459" y="13625"/>
                  </a:lnTo>
                  <a:cubicBezTo>
                    <a:pt x="53649" y="13625"/>
                    <a:pt x="63966" y="13625"/>
                    <a:pt x="68093" y="12652"/>
                  </a:cubicBezTo>
                  <a:cubicBezTo>
                    <a:pt x="68093" y="12652"/>
                    <a:pt x="68093" y="12652"/>
                    <a:pt x="69124" y="12652"/>
                  </a:cubicBezTo>
                  <a:cubicBezTo>
                    <a:pt x="70156" y="12652"/>
                    <a:pt x="70156" y="12652"/>
                    <a:pt x="70156" y="13625"/>
                  </a:cubicBezTo>
                  <a:cubicBezTo>
                    <a:pt x="70156" y="13625"/>
                    <a:pt x="70156" y="16545"/>
                    <a:pt x="70156" y="17518"/>
                  </a:cubicBezTo>
                  <a:cubicBezTo>
                    <a:pt x="70156" y="22384"/>
                    <a:pt x="70156" y="22384"/>
                    <a:pt x="68093" y="22384"/>
                  </a:cubicBezTo>
                  <a:cubicBezTo>
                    <a:pt x="68093" y="22384"/>
                    <a:pt x="67061" y="22384"/>
                    <a:pt x="61902" y="22384"/>
                  </a:cubicBezTo>
                  <a:cubicBezTo>
                    <a:pt x="58807" y="22384"/>
                    <a:pt x="57776" y="22384"/>
                    <a:pt x="42300" y="22384"/>
                  </a:cubicBezTo>
                  <a:cubicBezTo>
                    <a:pt x="42300" y="26277"/>
                    <a:pt x="42300" y="31143"/>
                    <a:pt x="42300" y="37956"/>
                  </a:cubicBezTo>
                  <a:cubicBezTo>
                    <a:pt x="42300" y="46715"/>
                    <a:pt x="42300" y="46715"/>
                    <a:pt x="42300" y="53528"/>
                  </a:cubicBezTo>
                  <a:cubicBezTo>
                    <a:pt x="42300" y="54501"/>
                    <a:pt x="42300" y="55474"/>
                    <a:pt x="42300" y="55474"/>
                  </a:cubicBezTo>
                  <a:cubicBezTo>
                    <a:pt x="42300" y="63260"/>
                    <a:pt x="39205" y="66180"/>
                    <a:pt x="29920" y="66180"/>
                  </a:cubicBezTo>
                  <a:cubicBezTo>
                    <a:pt x="26824" y="66180"/>
                    <a:pt x="23729" y="66180"/>
                    <a:pt x="22698" y="65206"/>
                  </a:cubicBezTo>
                  <a:cubicBezTo>
                    <a:pt x="21666" y="65206"/>
                    <a:pt x="21666" y="64233"/>
                    <a:pt x="21666" y="63260"/>
                  </a:cubicBezTo>
                  <a:cubicBezTo>
                    <a:pt x="20634" y="60340"/>
                    <a:pt x="20634" y="58394"/>
                    <a:pt x="18571" y="55474"/>
                  </a:cubicBezTo>
                  <a:cubicBezTo>
                    <a:pt x="21666" y="56447"/>
                    <a:pt x="24761" y="56447"/>
                    <a:pt x="27856" y="56447"/>
                  </a:cubicBezTo>
                  <a:cubicBezTo>
                    <a:pt x="30951" y="56447"/>
                    <a:pt x="31983" y="55474"/>
                    <a:pt x="31983" y="51581"/>
                  </a:cubicBezTo>
                  <a:lnTo>
                    <a:pt x="33015" y="22384"/>
                  </a:lnTo>
                  <a:close/>
                  <a:moveTo>
                    <a:pt x="68093" y="54501"/>
                  </a:moveTo>
                  <a:cubicBezTo>
                    <a:pt x="67061" y="54501"/>
                    <a:pt x="67061" y="55474"/>
                    <a:pt x="67061" y="55474"/>
                  </a:cubicBezTo>
                  <a:cubicBezTo>
                    <a:pt x="64998" y="55474"/>
                    <a:pt x="61902" y="52554"/>
                    <a:pt x="58807" y="46715"/>
                  </a:cubicBezTo>
                  <a:cubicBezTo>
                    <a:pt x="55712" y="41849"/>
                    <a:pt x="51585" y="35036"/>
                    <a:pt x="51585" y="34063"/>
                  </a:cubicBezTo>
                  <a:cubicBezTo>
                    <a:pt x="51585" y="33090"/>
                    <a:pt x="52617" y="33090"/>
                    <a:pt x="53649" y="32117"/>
                  </a:cubicBezTo>
                  <a:cubicBezTo>
                    <a:pt x="55712" y="31143"/>
                    <a:pt x="58807" y="30170"/>
                    <a:pt x="59839" y="30170"/>
                  </a:cubicBezTo>
                  <a:cubicBezTo>
                    <a:pt x="60871" y="30170"/>
                    <a:pt x="60871" y="30170"/>
                    <a:pt x="61902" y="31143"/>
                  </a:cubicBezTo>
                  <a:cubicBezTo>
                    <a:pt x="63966" y="36009"/>
                    <a:pt x="66029" y="38929"/>
                    <a:pt x="68093" y="42822"/>
                  </a:cubicBezTo>
                  <a:cubicBezTo>
                    <a:pt x="70156" y="46715"/>
                    <a:pt x="71188" y="46715"/>
                    <a:pt x="76346" y="51581"/>
                  </a:cubicBezTo>
                  <a:cubicBezTo>
                    <a:pt x="73251" y="50608"/>
                    <a:pt x="71188" y="51581"/>
                    <a:pt x="68093" y="54501"/>
                  </a:cubicBezTo>
                  <a:close/>
                </a:path>
              </a:pathLst>
            </a:custGeom>
            <a:solidFill>
              <a:srgbClr val="000000"/>
            </a:solidFill>
            <a:ln w="10303"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EB74A586-A7B7-4638-A00A-D3C762CE25D9}"/>
                </a:ext>
              </a:extLst>
            </p:cNvPr>
            <p:cNvSpPr/>
            <p:nvPr/>
          </p:nvSpPr>
          <p:spPr>
            <a:xfrm>
              <a:off x="13280661" y="9814911"/>
              <a:ext cx="69124" cy="10705"/>
            </a:xfrm>
            <a:custGeom>
              <a:avLst/>
              <a:gdLst>
                <a:gd name="connsiteX0" fmla="*/ 30951 w 69124"/>
                <a:gd name="connsiteY0" fmla="*/ 973 h 10705"/>
                <a:gd name="connsiteX1" fmla="*/ 64998 w 69124"/>
                <a:gd name="connsiteY1" fmla="*/ 0 h 10705"/>
                <a:gd name="connsiteX2" fmla="*/ 66029 w 69124"/>
                <a:gd name="connsiteY2" fmla="*/ 0 h 10705"/>
                <a:gd name="connsiteX3" fmla="*/ 69124 w 69124"/>
                <a:gd name="connsiteY3" fmla="*/ 6813 h 10705"/>
                <a:gd name="connsiteX4" fmla="*/ 67061 w 69124"/>
                <a:gd name="connsiteY4" fmla="*/ 10706 h 10705"/>
                <a:gd name="connsiteX5" fmla="*/ 67061 w 69124"/>
                <a:gd name="connsiteY5" fmla="*/ 10706 h 10705"/>
                <a:gd name="connsiteX6" fmla="*/ 33015 w 69124"/>
                <a:gd name="connsiteY6" fmla="*/ 10706 h 10705"/>
                <a:gd name="connsiteX7" fmla="*/ 11349 w 69124"/>
                <a:gd name="connsiteY7" fmla="*/ 10706 h 10705"/>
                <a:gd name="connsiteX8" fmla="*/ 9285 w 69124"/>
                <a:gd name="connsiteY8" fmla="*/ 10706 h 10705"/>
                <a:gd name="connsiteX9" fmla="*/ 4127 w 69124"/>
                <a:gd name="connsiteY9" fmla="*/ 10706 h 10705"/>
                <a:gd name="connsiteX10" fmla="*/ 3095 w 69124"/>
                <a:gd name="connsiteY10" fmla="*/ 10706 h 10705"/>
                <a:gd name="connsiteX11" fmla="*/ 1032 w 69124"/>
                <a:gd name="connsiteY11" fmla="*/ 9732 h 10705"/>
                <a:gd name="connsiteX12" fmla="*/ 0 w 69124"/>
                <a:gd name="connsiteY12" fmla="*/ 0 h 10705"/>
                <a:gd name="connsiteX13" fmla="*/ 30951 w 69124"/>
                <a:gd name="connsiteY13" fmla="*/ 973 h 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124" h="10705">
                  <a:moveTo>
                    <a:pt x="30951" y="973"/>
                  </a:moveTo>
                  <a:cubicBezTo>
                    <a:pt x="47459" y="973"/>
                    <a:pt x="55712" y="973"/>
                    <a:pt x="64998" y="0"/>
                  </a:cubicBezTo>
                  <a:cubicBezTo>
                    <a:pt x="64998" y="0"/>
                    <a:pt x="66029" y="0"/>
                    <a:pt x="66029" y="0"/>
                  </a:cubicBezTo>
                  <a:cubicBezTo>
                    <a:pt x="69124" y="0"/>
                    <a:pt x="69124" y="0"/>
                    <a:pt x="69124" y="6813"/>
                  </a:cubicBezTo>
                  <a:cubicBezTo>
                    <a:pt x="69124" y="9732"/>
                    <a:pt x="69124" y="10706"/>
                    <a:pt x="67061" y="10706"/>
                  </a:cubicBezTo>
                  <a:cubicBezTo>
                    <a:pt x="67061" y="10706"/>
                    <a:pt x="67061" y="10706"/>
                    <a:pt x="67061" y="10706"/>
                  </a:cubicBezTo>
                  <a:cubicBezTo>
                    <a:pt x="60871" y="10706"/>
                    <a:pt x="57776" y="10706"/>
                    <a:pt x="33015" y="10706"/>
                  </a:cubicBezTo>
                  <a:cubicBezTo>
                    <a:pt x="23729" y="10706"/>
                    <a:pt x="18571" y="10706"/>
                    <a:pt x="11349" y="10706"/>
                  </a:cubicBezTo>
                  <a:cubicBezTo>
                    <a:pt x="10317" y="10706"/>
                    <a:pt x="10317" y="10706"/>
                    <a:pt x="9285" y="10706"/>
                  </a:cubicBezTo>
                  <a:cubicBezTo>
                    <a:pt x="6190" y="10706"/>
                    <a:pt x="6190" y="10706"/>
                    <a:pt x="4127" y="10706"/>
                  </a:cubicBezTo>
                  <a:cubicBezTo>
                    <a:pt x="4127" y="10706"/>
                    <a:pt x="3095" y="10706"/>
                    <a:pt x="3095" y="10706"/>
                  </a:cubicBezTo>
                  <a:cubicBezTo>
                    <a:pt x="2063" y="10706"/>
                    <a:pt x="1032" y="10706"/>
                    <a:pt x="1032" y="9732"/>
                  </a:cubicBezTo>
                  <a:cubicBezTo>
                    <a:pt x="0" y="7786"/>
                    <a:pt x="0" y="3893"/>
                    <a:pt x="0" y="0"/>
                  </a:cubicBezTo>
                  <a:cubicBezTo>
                    <a:pt x="7222" y="973"/>
                    <a:pt x="13412" y="973"/>
                    <a:pt x="30951" y="973"/>
                  </a:cubicBezTo>
                  <a:close/>
                </a:path>
              </a:pathLst>
            </a:custGeom>
            <a:solidFill>
              <a:srgbClr val="000000"/>
            </a:solidFill>
            <a:ln w="10303"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7BFDB161-EEC1-416D-B45F-DD2C7CB30EC5}"/>
                </a:ext>
              </a:extLst>
            </p:cNvPr>
            <p:cNvSpPr/>
            <p:nvPr/>
          </p:nvSpPr>
          <p:spPr>
            <a:xfrm>
              <a:off x="13362166" y="9788634"/>
              <a:ext cx="74282" cy="64233"/>
            </a:xfrm>
            <a:custGeom>
              <a:avLst/>
              <a:gdLst>
                <a:gd name="connsiteX0" fmla="*/ 31983 w 74282"/>
                <a:gd name="connsiteY0" fmla="*/ 49635 h 64233"/>
                <a:gd name="connsiteX1" fmla="*/ 56744 w 74282"/>
                <a:gd name="connsiteY1" fmla="*/ 46715 h 64233"/>
                <a:gd name="connsiteX2" fmla="*/ 47459 w 74282"/>
                <a:gd name="connsiteY2" fmla="*/ 33090 h 64233"/>
                <a:gd name="connsiteX3" fmla="*/ 46427 w 74282"/>
                <a:gd name="connsiteY3" fmla="*/ 32117 h 64233"/>
                <a:gd name="connsiteX4" fmla="*/ 50554 w 74282"/>
                <a:gd name="connsiteY4" fmla="*/ 29197 h 64233"/>
                <a:gd name="connsiteX5" fmla="*/ 53649 w 74282"/>
                <a:gd name="connsiteY5" fmla="*/ 28224 h 64233"/>
                <a:gd name="connsiteX6" fmla="*/ 55712 w 74282"/>
                <a:gd name="connsiteY6" fmla="*/ 29197 h 64233"/>
                <a:gd name="connsiteX7" fmla="*/ 70156 w 74282"/>
                <a:gd name="connsiteY7" fmla="*/ 48661 h 64233"/>
                <a:gd name="connsiteX8" fmla="*/ 74283 w 74282"/>
                <a:gd name="connsiteY8" fmla="*/ 59367 h 64233"/>
                <a:gd name="connsiteX9" fmla="*/ 71188 w 74282"/>
                <a:gd name="connsiteY9" fmla="*/ 62287 h 64233"/>
                <a:gd name="connsiteX10" fmla="*/ 64998 w 74282"/>
                <a:gd name="connsiteY10" fmla="*/ 64233 h 64233"/>
                <a:gd name="connsiteX11" fmla="*/ 62934 w 74282"/>
                <a:gd name="connsiteY11" fmla="*/ 62287 h 64233"/>
                <a:gd name="connsiteX12" fmla="*/ 59839 w 74282"/>
                <a:gd name="connsiteY12" fmla="*/ 55474 h 64233"/>
                <a:gd name="connsiteX13" fmla="*/ 43332 w 74282"/>
                <a:gd name="connsiteY13" fmla="*/ 58394 h 64233"/>
                <a:gd name="connsiteX14" fmla="*/ 12380 w 74282"/>
                <a:gd name="connsiteY14" fmla="*/ 62287 h 64233"/>
                <a:gd name="connsiteX15" fmla="*/ 6190 w 74282"/>
                <a:gd name="connsiteY15" fmla="*/ 63260 h 64233"/>
                <a:gd name="connsiteX16" fmla="*/ 5159 w 74282"/>
                <a:gd name="connsiteY16" fmla="*/ 63260 h 64233"/>
                <a:gd name="connsiteX17" fmla="*/ 3095 w 74282"/>
                <a:gd name="connsiteY17" fmla="*/ 62287 h 64233"/>
                <a:gd name="connsiteX18" fmla="*/ 0 w 74282"/>
                <a:gd name="connsiteY18" fmla="*/ 52554 h 64233"/>
                <a:gd name="connsiteX19" fmla="*/ 2063 w 74282"/>
                <a:gd name="connsiteY19" fmla="*/ 52554 h 64233"/>
                <a:gd name="connsiteX20" fmla="*/ 10317 w 74282"/>
                <a:gd name="connsiteY20" fmla="*/ 52554 h 64233"/>
                <a:gd name="connsiteX21" fmla="*/ 12380 w 74282"/>
                <a:gd name="connsiteY21" fmla="*/ 48661 h 64233"/>
                <a:gd name="connsiteX22" fmla="*/ 25793 w 74282"/>
                <a:gd name="connsiteY22" fmla="*/ 9732 h 64233"/>
                <a:gd name="connsiteX23" fmla="*/ 28888 w 74282"/>
                <a:gd name="connsiteY23" fmla="*/ 0 h 64233"/>
                <a:gd name="connsiteX24" fmla="*/ 39205 w 74282"/>
                <a:gd name="connsiteY24" fmla="*/ 1946 h 64233"/>
                <a:gd name="connsiteX25" fmla="*/ 42300 w 74282"/>
                <a:gd name="connsiteY25" fmla="*/ 3893 h 64233"/>
                <a:gd name="connsiteX26" fmla="*/ 41268 w 74282"/>
                <a:gd name="connsiteY26" fmla="*/ 5839 h 64233"/>
                <a:gd name="connsiteX27" fmla="*/ 39205 w 74282"/>
                <a:gd name="connsiteY27" fmla="*/ 9732 h 64233"/>
                <a:gd name="connsiteX28" fmla="*/ 34046 w 74282"/>
                <a:gd name="connsiteY28" fmla="*/ 23358 h 64233"/>
                <a:gd name="connsiteX29" fmla="*/ 22698 w 74282"/>
                <a:gd name="connsiteY29" fmla="*/ 50608 h 64233"/>
                <a:gd name="connsiteX30" fmla="*/ 31983 w 74282"/>
                <a:gd name="connsiteY30" fmla="*/ 49635 h 6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282" h="64233">
                  <a:moveTo>
                    <a:pt x="31983" y="49635"/>
                  </a:moveTo>
                  <a:cubicBezTo>
                    <a:pt x="42300" y="48661"/>
                    <a:pt x="51585" y="47688"/>
                    <a:pt x="56744" y="46715"/>
                  </a:cubicBezTo>
                  <a:cubicBezTo>
                    <a:pt x="53649" y="40876"/>
                    <a:pt x="50554" y="36009"/>
                    <a:pt x="47459" y="33090"/>
                  </a:cubicBezTo>
                  <a:cubicBezTo>
                    <a:pt x="47459" y="33090"/>
                    <a:pt x="46427" y="32117"/>
                    <a:pt x="46427" y="32117"/>
                  </a:cubicBezTo>
                  <a:cubicBezTo>
                    <a:pt x="46427" y="31143"/>
                    <a:pt x="47459" y="31143"/>
                    <a:pt x="50554" y="29197"/>
                  </a:cubicBezTo>
                  <a:cubicBezTo>
                    <a:pt x="52617" y="28224"/>
                    <a:pt x="52617" y="28224"/>
                    <a:pt x="53649" y="28224"/>
                  </a:cubicBezTo>
                  <a:cubicBezTo>
                    <a:pt x="54680" y="28224"/>
                    <a:pt x="54680" y="28224"/>
                    <a:pt x="55712" y="29197"/>
                  </a:cubicBezTo>
                  <a:cubicBezTo>
                    <a:pt x="59839" y="34063"/>
                    <a:pt x="66029" y="40876"/>
                    <a:pt x="70156" y="48661"/>
                  </a:cubicBezTo>
                  <a:cubicBezTo>
                    <a:pt x="72220" y="53528"/>
                    <a:pt x="74283" y="57421"/>
                    <a:pt x="74283" y="59367"/>
                  </a:cubicBezTo>
                  <a:cubicBezTo>
                    <a:pt x="74283" y="60340"/>
                    <a:pt x="73251" y="61313"/>
                    <a:pt x="71188" y="62287"/>
                  </a:cubicBezTo>
                  <a:cubicBezTo>
                    <a:pt x="68093" y="63260"/>
                    <a:pt x="66029" y="64233"/>
                    <a:pt x="64998" y="64233"/>
                  </a:cubicBezTo>
                  <a:cubicBezTo>
                    <a:pt x="63966" y="64233"/>
                    <a:pt x="63966" y="63260"/>
                    <a:pt x="62934" y="62287"/>
                  </a:cubicBezTo>
                  <a:cubicBezTo>
                    <a:pt x="61902" y="60340"/>
                    <a:pt x="60871" y="57421"/>
                    <a:pt x="59839" y="55474"/>
                  </a:cubicBezTo>
                  <a:cubicBezTo>
                    <a:pt x="52617" y="56447"/>
                    <a:pt x="47459" y="57421"/>
                    <a:pt x="43332" y="58394"/>
                  </a:cubicBezTo>
                  <a:cubicBezTo>
                    <a:pt x="30951" y="60340"/>
                    <a:pt x="27856" y="60340"/>
                    <a:pt x="12380" y="62287"/>
                  </a:cubicBezTo>
                  <a:cubicBezTo>
                    <a:pt x="9285" y="62287"/>
                    <a:pt x="8254" y="63260"/>
                    <a:pt x="6190" y="63260"/>
                  </a:cubicBezTo>
                  <a:cubicBezTo>
                    <a:pt x="6190" y="63260"/>
                    <a:pt x="5159" y="63260"/>
                    <a:pt x="5159" y="63260"/>
                  </a:cubicBezTo>
                  <a:cubicBezTo>
                    <a:pt x="4127" y="63260"/>
                    <a:pt x="4127" y="63260"/>
                    <a:pt x="3095" y="62287"/>
                  </a:cubicBezTo>
                  <a:cubicBezTo>
                    <a:pt x="2063" y="59367"/>
                    <a:pt x="1032" y="56447"/>
                    <a:pt x="0" y="52554"/>
                  </a:cubicBezTo>
                  <a:cubicBezTo>
                    <a:pt x="2063" y="52554"/>
                    <a:pt x="2063" y="52554"/>
                    <a:pt x="2063" y="52554"/>
                  </a:cubicBezTo>
                  <a:cubicBezTo>
                    <a:pt x="4127" y="52554"/>
                    <a:pt x="4127" y="52554"/>
                    <a:pt x="10317" y="52554"/>
                  </a:cubicBezTo>
                  <a:cubicBezTo>
                    <a:pt x="11349" y="51581"/>
                    <a:pt x="11349" y="51581"/>
                    <a:pt x="12380" y="48661"/>
                  </a:cubicBezTo>
                  <a:cubicBezTo>
                    <a:pt x="17539" y="38929"/>
                    <a:pt x="22698" y="22384"/>
                    <a:pt x="25793" y="9732"/>
                  </a:cubicBezTo>
                  <a:cubicBezTo>
                    <a:pt x="28888" y="4866"/>
                    <a:pt x="28888" y="2920"/>
                    <a:pt x="28888" y="0"/>
                  </a:cubicBezTo>
                  <a:cubicBezTo>
                    <a:pt x="33015" y="973"/>
                    <a:pt x="36110" y="1946"/>
                    <a:pt x="39205" y="1946"/>
                  </a:cubicBezTo>
                  <a:cubicBezTo>
                    <a:pt x="41268" y="2920"/>
                    <a:pt x="42300" y="2920"/>
                    <a:pt x="42300" y="3893"/>
                  </a:cubicBezTo>
                  <a:cubicBezTo>
                    <a:pt x="42300" y="3893"/>
                    <a:pt x="42300" y="4866"/>
                    <a:pt x="41268" y="5839"/>
                  </a:cubicBezTo>
                  <a:cubicBezTo>
                    <a:pt x="41268" y="6813"/>
                    <a:pt x="40237" y="7786"/>
                    <a:pt x="39205" y="9732"/>
                  </a:cubicBezTo>
                  <a:cubicBezTo>
                    <a:pt x="39205" y="10706"/>
                    <a:pt x="38173" y="12652"/>
                    <a:pt x="34046" y="23358"/>
                  </a:cubicBezTo>
                  <a:cubicBezTo>
                    <a:pt x="30951" y="31143"/>
                    <a:pt x="26824" y="42822"/>
                    <a:pt x="22698" y="50608"/>
                  </a:cubicBezTo>
                  <a:cubicBezTo>
                    <a:pt x="26824" y="50608"/>
                    <a:pt x="29919" y="50608"/>
                    <a:pt x="31983" y="49635"/>
                  </a:cubicBezTo>
                  <a:close/>
                </a:path>
              </a:pathLst>
            </a:custGeom>
            <a:solidFill>
              <a:srgbClr val="000000"/>
            </a:solidFill>
            <a:ln w="10303" cap="flat">
              <a:noFill/>
              <a:prstDash val="solid"/>
              <a:miter/>
            </a:ln>
          </p:spPr>
          <p:txBody>
            <a:bodyPr rtlCol="0" anchor="ctr"/>
            <a:lstStyle/>
            <a:p>
              <a:endParaRPr lang="ja-JP" altLang="en-US"/>
            </a:p>
          </p:txBody>
        </p:sp>
        <p:sp>
          <p:nvSpPr>
            <p:cNvPr id="92" name="フリーフォーム: 図形 91">
              <a:extLst>
                <a:ext uri="{FF2B5EF4-FFF2-40B4-BE49-F238E27FC236}">
                  <a16:creationId xmlns:a16="http://schemas.microsoft.com/office/drawing/2014/main" id="{C32F5DA1-CC23-43AF-866D-B3F8973AF7E3}"/>
                </a:ext>
              </a:extLst>
            </p:cNvPr>
            <p:cNvSpPr/>
            <p:nvPr/>
          </p:nvSpPr>
          <p:spPr>
            <a:xfrm>
              <a:off x="13445734" y="9793500"/>
              <a:ext cx="75314" cy="52554"/>
            </a:xfrm>
            <a:custGeom>
              <a:avLst/>
              <a:gdLst>
                <a:gd name="connsiteX0" fmla="*/ 16507 w 75314"/>
                <a:gd name="connsiteY0" fmla="*/ 16545 h 52554"/>
                <a:gd name="connsiteX1" fmla="*/ 23729 w 75314"/>
                <a:gd name="connsiteY1" fmla="*/ 9732 h 52554"/>
                <a:gd name="connsiteX2" fmla="*/ 28888 w 75314"/>
                <a:gd name="connsiteY2" fmla="*/ 7786 h 52554"/>
                <a:gd name="connsiteX3" fmla="*/ 35078 w 75314"/>
                <a:gd name="connsiteY3" fmla="*/ 9732 h 52554"/>
                <a:gd name="connsiteX4" fmla="*/ 42300 w 75314"/>
                <a:gd name="connsiteY4" fmla="*/ 15572 h 52554"/>
                <a:gd name="connsiteX5" fmla="*/ 61902 w 75314"/>
                <a:gd name="connsiteY5" fmla="*/ 33090 h 52554"/>
                <a:gd name="connsiteX6" fmla="*/ 74283 w 75314"/>
                <a:gd name="connsiteY6" fmla="*/ 41849 h 52554"/>
                <a:gd name="connsiteX7" fmla="*/ 75315 w 75314"/>
                <a:gd name="connsiteY7" fmla="*/ 42822 h 52554"/>
                <a:gd name="connsiteX8" fmla="*/ 73251 w 75314"/>
                <a:gd name="connsiteY8" fmla="*/ 47688 h 52554"/>
                <a:gd name="connsiteX9" fmla="*/ 69124 w 75314"/>
                <a:gd name="connsiteY9" fmla="*/ 52554 h 52554"/>
                <a:gd name="connsiteX10" fmla="*/ 68093 w 75314"/>
                <a:gd name="connsiteY10" fmla="*/ 51581 h 52554"/>
                <a:gd name="connsiteX11" fmla="*/ 35078 w 75314"/>
                <a:gd name="connsiteY11" fmla="*/ 23358 h 52554"/>
                <a:gd name="connsiteX12" fmla="*/ 28888 w 75314"/>
                <a:gd name="connsiteY12" fmla="*/ 18491 h 52554"/>
                <a:gd name="connsiteX13" fmla="*/ 26824 w 75314"/>
                <a:gd name="connsiteY13" fmla="*/ 19465 h 52554"/>
                <a:gd name="connsiteX14" fmla="*/ 17539 w 75314"/>
                <a:gd name="connsiteY14" fmla="*/ 30170 h 52554"/>
                <a:gd name="connsiteX15" fmla="*/ 13412 w 75314"/>
                <a:gd name="connsiteY15" fmla="*/ 35036 h 52554"/>
                <a:gd name="connsiteX16" fmla="*/ 11349 w 75314"/>
                <a:gd name="connsiteY16" fmla="*/ 37956 h 52554"/>
                <a:gd name="connsiteX17" fmla="*/ 9285 w 75314"/>
                <a:gd name="connsiteY17" fmla="*/ 38929 h 52554"/>
                <a:gd name="connsiteX18" fmla="*/ 4127 w 75314"/>
                <a:gd name="connsiteY18" fmla="*/ 36009 h 52554"/>
                <a:gd name="connsiteX19" fmla="*/ 0 w 75314"/>
                <a:gd name="connsiteY19" fmla="*/ 30170 h 52554"/>
                <a:gd name="connsiteX20" fmla="*/ 16507 w 75314"/>
                <a:gd name="connsiteY20" fmla="*/ 16545 h 52554"/>
                <a:gd name="connsiteX21" fmla="*/ 68093 w 75314"/>
                <a:gd name="connsiteY21" fmla="*/ 8759 h 52554"/>
                <a:gd name="connsiteX22" fmla="*/ 58807 w 75314"/>
                <a:gd name="connsiteY22" fmla="*/ 17518 h 52554"/>
                <a:gd name="connsiteX23" fmla="*/ 49522 w 75314"/>
                <a:gd name="connsiteY23" fmla="*/ 8759 h 52554"/>
                <a:gd name="connsiteX24" fmla="*/ 58807 w 75314"/>
                <a:gd name="connsiteY24" fmla="*/ 0 h 52554"/>
                <a:gd name="connsiteX25" fmla="*/ 68093 w 75314"/>
                <a:gd name="connsiteY25" fmla="*/ 8759 h 52554"/>
                <a:gd name="connsiteX26" fmla="*/ 54680 w 75314"/>
                <a:gd name="connsiteY26" fmla="*/ 8759 h 52554"/>
                <a:gd name="connsiteX27" fmla="*/ 59839 w 75314"/>
                <a:gd name="connsiteY27" fmla="*/ 13625 h 52554"/>
                <a:gd name="connsiteX28" fmla="*/ 64998 w 75314"/>
                <a:gd name="connsiteY28" fmla="*/ 8759 h 52554"/>
                <a:gd name="connsiteX29" fmla="*/ 58807 w 75314"/>
                <a:gd name="connsiteY29" fmla="*/ 3893 h 52554"/>
                <a:gd name="connsiteX30" fmla="*/ 54680 w 75314"/>
                <a:gd name="connsiteY30" fmla="*/ 8759 h 5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314" h="52554">
                  <a:moveTo>
                    <a:pt x="16507" y="16545"/>
                  </a:moveTo>
                  <a:cubicBezTo>
                    <a:pt x="20634" y="11679"/>
                    <a:pt x="21666" y="10706"/>
                    <a:pt x="23729" y="9732"/>
                  </a:cubicBezTo>
                  <a:cubicBezTo>
                    <a:pt x="25793" y="8759"/>
                    <a:pt x="26824" y="7786"/>
                    <a:pt x="28888" y="7786"/>
                  </a:cubicBezTo>
                  <a:cubicBezTo>
                    <a:pt x="30951" y="7786"/>
                    <a:pt x="33015" y="8759"/>
                    <a:pt x="35078" y="9732"/>
                  </a:cubicBezTo>
                  <a:cubicBezTo>
                    <a:pt x="36110" y="10706"/>
                    <a:pt x="36110" y="10706"/>
                    <a:pt x="42300" y="15572"/>
                  </a:cubicBezTo>
                  <a:cubicBezTo>
                    <a:pt x="48490" y="21411"/>
                    <a:pt x="55712" y="28224"/>
                    <a:pt x="61902" y="33090"/>
                  </a:cubicBezTo>
                  <a:cubicBezTo>
                    <a:pt x="66029" y="36009"/>
                    <a:pt x="69124" y="37956"/>
                    <a:pt x="74283" y="41849"/>
                  </a:cubicBezTo>
                  <a:cubicBezTo>
                    <a:pt x="75315" y="42822"/>
                    <a:pt x="75315" y="42822"/>
                    <a:pt x="75315" y="42822"/>
                  </a:cubicBezTo>
                  <a:cubicBezTo>
                    <a:pt x="75315" y="42822"/>
                    <a:pt x="74283" y="44769"/>
                    <a:pt x="73251" y="47688"/>
                  </a:cubicBezTo>
                  <a:cubicBezTo>
                    <a:pt x="71188" y="50608"/>
                    <a:pt x="70156" y="52554"/>
                    <a:pt x="69124" y="52554"/>
                  </a:cubicBezTo>
                  <a:cubicBezTo>
                    <a:pt x="69124" y="52554"/>
                    <a:pt x="68093" y="52554"/>
                    <a:pt x="68093" y="51581"/>
                  </a:cubicBezTo>
                  <a:cubicBezTo>
                    <a:pt x="56744" y="43795"/>
                    <a:pt x="46427" y="35036"/>
                    <a:pt x="35078" y="23358"/>
                  </a:cubicBezTo>
                  <a:cubicBezTo>
                    <a:pt x="30951" y="18491"/>
                    <a:pt x="29920" y="18491"/>
                    <a:pt x="28888" y="18491"/>
                  </a:cubicBezTo>
                  <a:cubicBezTo>
                    <a:pt x="27856" y="18491"/>
                    <a:pt x="26824" y="18491"/>
                    <a:pt x="26824" y="19465"/>
                  </a:cubicBezTo>
                  <a:cubicBezTo>
                    <a:pt x="25793" y="20438"/>
                    <a:pt x="20634" y="27250"/>
                    <a:pt x="17539" y="30170"/>
                  </a:cubicBezTo>
                  <a:cubicBezTo>
                    <a:pt x="15476" y="33090"/>
                    <a:pt x="15476" y="33090"/>
                    <a:pt x="13412" y="35036"/>
                  </a:cubicBezTo>
                  <a:cubicBezTo>
                    <a:pt x="12380" y="36009"/>
                    <a:pt x="11349" y="36983"/>
                    <a:pt x="11349" y="37956"/>
                  </a:cubicBezTo>
                  <a:cubicBezTo>
                    <a:pt x="10317" y="38929"/>
                    <a:pt x="10317" y="38929"/>
                    <a:pt x="9285" y="38929"/>
                  </a:cubicBezTo>
                  <a:cubicBezTo>
                    <a:pt x="8254" y="38929"/>
                    <a:pt x="6190" y="37956"/>
                    <a:pt x="4127" y="36009"/>
                  </a:cubicBezTo>
                  <a:cubicBezTo>
                    <a:pt x="3095" y="34063"/>
                    <a:pt x="2063" y="33090"/>
                    <a:pt x="0" y="30170"/>
                  </a:cubicBezTo>
                  <a:cubicBezTo>
                    <a:pt x="4127" y="29197"/>
                    <a:pt x="7222" y="26277"/>
                    <a:pt x="16507" y="16545"/>
                  </a:cubicBezTo>
                  <a:close/>
                  <a:moveTo>
                    <a:pt x="68093" y="8759"/>
                  </a:moveTo>
                  <a:cubicBezTo>
                    <a:pt x="68093" y="13625"/>
                    <a:pt x="63966" y="17518"/>
                    <a:pt x="58807" y="17518"/>
                  </a:cubicBezTo>
                  <a:cubicBezTo>
                    <a:pt x="53649" y="17518"/>
                    <a:pt x="49522" y="13625"/>
                    <a:pt x="49522" y="8759"/>
                  </a:cubicBezTo>
                  <a:cubicBezTo>
                    <a:pt x="49522" y="3893"/>
                    <a:pt x="53649" y="0"/>
                    <a:pt x="58807" y="0"/>
                  </a:cubicBezTo>
                  <a:cubicBezTo>
                    <a:pt x="63966" y="0"/>
                    <a:pt x="68093" y="3893"/>
                    <a:pt x="68093" y="8759"/>
                  </a:cubicBezTo>
                  <a:close/>
                  <a:moveTo>
                    <a:pt x="54680" y="8759"/>
                  </a:moveTo>
                  <a:cubicBezTo>
                    <a:pt x="54680" y="10706"/>
                    <a:pt x="56744" y="13625"/>
                    <a:pt x="59839" y="13625"/>
                  </a:cubicBezTo>
                  <a:cubicBezTo>
                    <a:pt x="61902" y="13625"/>
                    <a:pt x="64998" y="11679"/>
                    <a:pt x="64998" y="8759"/>
                  </a:cubicBezTo>
                  <a:cubicBezTo>
                    <a:pt x="64998" y="5839"/>
                    <a:pt x="61902" y="3893"/>
                    <a:pt x="58807" y="3893"/>
                  </a:cubicBezTo>
                  <a:cubicBezTo>
                    <a:pt x="56744" y="3893"/>
                    <a:pt x="54680" y="5839"/>
                    <a:pt x="54680" y="8759"/>
                  </a:cubicBezTo>
                  <a:close/>
                </a:path>
              </a:pathLst>
            </a:custGeom>
            <a:solidFill>
              <a:srgbClr val="000000"/>
            </a:solidFill>
            <a:ln w="10303" cap="flat">
              <a:noFill/>
              <a:prstDash val="solid"/>
              <a:miter/>
            </a:ln>
          </p:spPr>
          <p:txBody>
            <a:bodyPr rtlCol="0" anchor="ctr"/>
            <a:lstStyle/>
            <a:p>
              <a:endParaRPr lang="ja-JP" altLang="en-US"/>
            </a:p>
          </p:txBody>
        </p:sp>
        <p:sp>
          <p:nvSpPr>
            <p:cNvPr id="93" name="フリーフォーム: 図形 92">
              <a:extLst>
                <a:ext uri="{FF2B5EF4-FFF2-40B4-BE49-F238E27FC236}">
                  <a16:creationId xmlns:a16="http://schemas.microsoft.com/office/drawing/2014/main" id="{7043851F-89DD-43C0-93D1-4C9A7727D796}"/>
                </a:ext>
              </a:extLst>
            </p:cNvPr>
            <p:cNvSpPr/>
            <p:nvPr/>
          </p:nvSpPr>
          <p:spPr>
            <a:xfrm>
              <a:off x="13536524" y="9814911"/>
              <a:ext cx="69124" cy="10705"/>
            </a:xfrm>
            <a:custGeom>
              <a:avLst/>
              <a:gdLst>
                <a:gd name="connsiteX0" fmla="*/ 30951 w 69124"/>
                <a:gd name="connsiteY0" fmla="*/ 973 h 10705"/>
                <a:gd name="connsiteX1" fmla="*/ 64998 w 69124"/>
                <a:gd name="connsiteY1" fmla="*/ 0 h 10705"/>
                <a:gd name="connsiteX2" fmla="*/ 66029 w 69124"/>
                <a:gd name="connsiteY2" fmla="*/ 0 h 10705"/>
                <a:gd name="connsiteX3" fmla="*/ 69124 w 69124"/>
                <a:gd name="connsiteY3" fmla="*/ 6813 h 10705"/>
                <a:gd name="connsiteX4" fmla="*/ 67061 w 69124"/>
                <a:gd name="connsiteY4" fmla="*/ 10706 h 10705"/>
                <a:gd name="connsiteX5" fmla="*/ 67061 w 69124"/>
                <a:gd name="connsiteY5" fmla="*/ 10706 h 10705"/>
                <a:gd name="connsiteX6" fmla="*/ 33015 w 69124"/>
                <a:gd name="connsiteY6" fmla="*/ 10706 h 10705"/>
                <a:gd name="connsiteX7" fmla="*/ 11349 w 69124"/>
                <a:gd name="connsiteY7" fmla="*/ 10706 h 10705"/>
                <a:gd name="connsiteX8" fmla="*/ 9285 w 69124"/>
                <a:gd name="connsiteY8" fmla="*/ 10706 h 10705"/>
                <a:gd name="connsiteX9" fmla="*/ 4127 w 69124"/>
                <a:gd name="connsiteY9" fmla="*/ 10706 h 10705"/>
                <a:gd name="connsiteX10" fmla="*/ 3095 w 69124"/>
                <a:gd name="connsiteY10" fmla="*/ 10706 h 10705"/>
                <a:gd name="connsiteX11" fmla="*/ 1032 w 69124"/>
                <a:gd name="connsiteY11" fmla="*/ 9732 h 10705"/>
                <a:gd name="connsiteX12" fmla="*/ 0 w 69124"/>
                <a:gd name="connsiteY12" fmla="*/ 0 h 10705"/>
                <a:gd name="connsiteX13" fmla="*/ 30951 w 69124"/>
                <a:gd name="connsiteY13" fmla="*/ 973 h 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124" h="10705">
                  <a:moveTo>
                    <a:pt x="30951" y="973"/>
                  </a:moveTo>
                  <a:cubicBezTo>
                    <a:pt x="47459" y="973"/>
                    <a:pt x="55712" y="973"/>
                    <a:pt x="64998" y="0"/>
                  </a:cubicBezTo>
                  <a:cubicBezTo>
                    <a:pt x="64998" y="0"/>
                    <a:pt x="66029" y="0"/>
                    <a:pt x="66029" y="0"/>
                  </a:cubicBezTo>
                  <a:cubicBezTo>
                    <a:pt x="69124" y="0"/>
                    <a:pt x="69124" y="0"/>
                    <a:pt x="69124" y="6813"/>
                  </a:cubicBezTo>
                  <a:cubicBezTo>
                    <a:pt x="69124" y="9732"/>
                    <a:pt x="69124" y="10706"/>
                    <a:pt x="67061" y="10706"/>
                  </a:cubicBezTo>
                  <a:cubicBezTo>
                    <a:pt x="67061" y="10706"/>
                    <a:pt x="67061" y="10706"/>
                    <a:pt x="67061" y="10706"/>
                  </a:cubicBezTo>
                  <a:cubicBezTo>
                    <a:pt x="60871" y="10706"/>
                    <a:pt x="57776" y="10706"/>
                    <a:pt x="33015" y="10706"/>
                  </a:cubicBezTo>
                  <a:cubicBezTo>
                    <a:pt x="23729" y="10706"/>
                    <a:pt x="18571" y="10706"/>
                    <a:pt x="11349" y="10706"/>
                  </a:cubicBezTo>
                  <a:cubicBezTo>
                    <a:pt x="10317" y="10706"/>
                    <a:pt x="10317" y="10706"/>
                    <a:pt x="9285" y="10706"/>
                  </a:cubicBezTo>
                  <a:cubicBezTo>
                    <a:pt x="6190" y="10706"/>
                    <a:pt x="6190" y="10706"/>
                    <a:pt x="4127" y="10706"/>
                  </a:cubicBezTo>
                  <a:cubicBezTo>
                    <a:pt x="4127" y="10706"/>
                    <a:pt x="3095" y="10706"/>
                    <a:pt x="3095" y="10706"/>
                  </a:cubicBezTo>
                  <a:cubicBezTo>
                    <a:pt x="2063" y="10706"/>
                    <a:pt x="1032" y="10706"/>
                    <a:pt x="1032" y="9732"/>
                  </a:cubicBezTo>
                  <a:cubicBezTo>
                    <a:pt x="0" y="7786"/>
                    <a:pt x="0" y="3893"/>
                    <a:pt x="0" y="0"/>
                  </a:cubicBezTo>
                  <a:cubicBezTo>
                    <a:pt x="6190" y="973"/>
                    <a:pt x="12381" y="973"/>
                    <a:pt x="30951" y="973"/>
                  </a:cubicBezTo>
                  <a:close/>
                </a:path>
              </a:pathLst>
            </a:custGeom>
            <a:solidFill>
              <a:srgbClr val="000000"/>
            </a:solidFill>
            <a:ln w="10303" cap="flat">
              <a:noFill/>
              <a:prstDash val="solid"/>
              <a:miter/>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10F11E7D-3895-4717-9CF9-8529967D9DB2}"/>
                </a:ext>
              </a:extLst>
            </p:cNvPr>
            <p:cNvSpPr/>
            <p:nvPr/>
          </p:nvSpPr>
          <p:spPr>
            <a:xfrm>
              <a:off x="13626283" y="9783767"/>
              <a:ext cx="74282" cy="71045"/>
            </a:xfrm>
            <a:custGeom>
              <a:avLst/>
              <a:gdLst>
                <a:gd name="connsiteX0" fmla="*/ 21666 w 74282"/>
                <a:gd name="connsiteY0" fmla="*/ 38929 h 71045"/>
                <a:gd name="connsiteX1" fmla="*/ 19602 w 74282"/>
                <a:gd name="connsiteY1" fmla="*/ 40876 h 71045"/>
                <a:gd name="connsiteX2" fmla="*/ 15476 w 74282"/>
                <a:gd name="connsiteY2" fmla="*/ 38929 h 71045"/>
                <a:gd name="connsiteX3" fmla="*/ 2063 w 74282"/>
                <a:gd name="connsiteY3" fmla="*/ 33090 h 71045"/>
                <a:gd name="connsiteX4" fmla="*/ 0 w 74282"/>
                <a:gd name="connsiteY4" fmla="*/ 32117 h 71045"/>
                <a:gd name="connsiteX5" fmla="*/ 2063 w 74282"/>
                <a:gd name="connsiteY5" fmla="*/ 28224 h 71045"/>
                <a:gd name="connsiteX6" fmla="*/ 3095 w 74282"/>
                <a:gd name="connsiteY6" fmla="*/ 26277 h 71045"/>
                <a:gd name="connsiteX7" fmla="*/ 5159 w 74282"/>
                <a:gd name="connsiteY7" fmla="*/ 24331 h 71045"/>
                <a:gd name="connsiteX8" fmla="*/ 17539 w 74282"/>
                <a:gd name="connsiteY8" fmla="*/ 29197 h 71045"/>
                <a:gd name="connsiteX9" fmla="*/ 23729 w 74282"/>
                <a:gd name="connsiteY9" fmla="*/ 33090 h 71045"/>
                <a:gd name="connsiteX10" fmla="*/ 23729 w 74282"/>
                <a:gd name="connsiteY10" fmla="*/ 34063 h 71045"/>
                <a:gd name="connsiteX11" fmla="*/ 21666 w 74282"/>
                <a:gd name="connsiteY11" fmla="*/ 38929 h 71045"/>
                <a:gd name="connsiteX12" fmla="*/ 67061 w 74282"/>
                <a:gd name="connsiteY12" fmla="*/ 30170 h 71045"/>
                <a:gd name="connsiteX13" fmla="*/ 67061 w 74282"/>
                <a:gd name="connsiteY13" fmla="*/ 32117 h 71045"/>
                <a:gd name="connsiteX14" fmla="*/ 64998 w 74282"/>
                <a:gd name="connsiteY14" fmla="*/ 36009 h 71045"/>
                <a:gd name="connsiteX15" fmla="*/ 41268 w 74282"/>
                <a:gd name="connsiteY15" fmla="*/ 55474 h 71045"/>
                <a:gd name="connsiteX16" fmla="*/ 16507 w 74282"/>
                <a:gd name="connsiteY16" fmla="*/ 68126 h 71045"/>
                <a:gd name="connsiteX17" fmla="*/ 12380 w 74282"/>
                <a:gd name="connsiteY17" fmla="*/ 70073 h 71045"/>
                <a:gd name="connsiteX18" fmla="*/ 11349 w 74282"/>
                <a:gd name="connsiteY18" fmla="*/ 71046 h 71045"/>
                <a:gd name="connsiteX19" fmla="*/ 4127 w 74282"/>
                <a:gd name="connsiteY19" fmla="*/ 60340 h 71045"/>
                <a:gd name="connsiteX20" fmla="*/ 33015 w 74282"/>
                <a:gd name="connsiteY20" fmla="*/ 49635 h 71045"/>
                <a:gd name="connsiteX21" fmla="*/ 52617 w 74282"/>
                <a:gd name="connsiteY21" fmla="*/ 36009 h 71045"/>
                <a:gd name="connsiteX22" fmla="*/ 64998 w 74282"/>
                <a:gd name="connsiteY22" fmla="*/ 22384 h 71045"/>
                <a:gd name="connsiteX23" fmla="*/ 67061 w 74282"/>
                <a:gd name="connsiteY23" fmla="*/ 30170 h 71045"/>
                <a:gd name="connsiteX24" fmla="*/ 29919 w 74282"/>
                <a:gd name="connsiteY24" fmla="*/ 23358 h 71045"/>
                <a:gd name="connsiteX25" fmla="*/ 27856 w 74282"/>
                <a:gd name="connsiteY25" fmla="*/ 25304 h 71045"/>
                <a:gd name="connsiteX26" fmla="*/ 26824 w 74282"/>
                <a:gd name="connsiteY26" fmla="*/ 24331 h 71045"/>
                <a:gd name="connsiteX27" fmla="*/ 10317 w 74282"/>
                <a:gd name="connsiteY27" fmla="*/ 14598 h 71045"/>
                <a:gd name="connsiteX28" fmla="*/ 9285 w 74282"/>
                <a:gd name="connsiteY28" fmla="*/ 13625 h 71045"/>
                <a:gd name="connsiteX29" fmla="*/ 10317 w 74282"/>
                <a:gd name="connsiteY29" fmla="*/ 12652 h 71045"/>
                <a:gd name="connsiteX30" fmla="*/ 15476 w 74282"/>
                <a:gd name="connsiteY30" fmla="*/ 6813 h 71045"/>
                <a:gd name="connsiteX31" fmla="*/ 29919 w 74282"/>
                <a:gd name="connsiteY31" fmla="*/ 13625 h 71045"/>
                <a:gd name="connsiteX32" fmla="*/ 34046 w 74282"/>
                <a:gd name="connsiteY32" fmla="*/ 16545 h 71045"/>
                <a:gd name="connsiteX33" fmla="*/ 29919 w 74282"/>
                <a:gd name="connsiteY33" fmla="*/ 23358 h 71045"/>
                <a:gd name="connsiteX34" fmla="*/ 58807 w 74282"/>
                <a:gd name="connsiteY34" fmla="*/ 17518 h 71045"/>
                <a:gd name="connsiteX35" fmla="*/ 52617 w 74282"/>
                <a:gd name="connsiteY35" fmla="*/ 8759 h 71045"/>
                <a:gd name="connsiteX36" fmla="*/ 51585 w 74282"/>
                <a:gd name="connsiteY36" fmla="*/ 7786 h 71045"/>
                <a:gd name="connsiteX37" fmla="*/ 53649 w 74282"/>
                <a:gd name="connsiteY37" fmla="*/ 5839 h 71045"/>
                <a:gd name="connsiteX38" fmla="*/ 55712 w 74282"/>
                <a:gd name="connsiteY38" fmla="*/ 4866 h 71045"/>
                <a:gd name="connsiteX39" fmla="*/ 59839 w 74282"/>
                <a:gd name="connsiteY39" fmla="*/ 7786 h 71045"/>
                <a:gd name="connsiteX40" fmla="*/ 64998 w 74282"/>
                <a:gd name="connsiteY40" fmla="*/ 13625 h 71045"/>
                <a:gd name="connsiteX41" fmla="*/ 58807 w 74282"/>
                <a:gd name="connsiteY41" fmla="*/ 17518 h 71045"/>
                <a:gd name="connsiteX42" fmla="*/ 58807 w 74282"/>
                <a:gd name="connsiteY42" fmla="*/ 17518 h 71045"/>
                <a:gd name="connsiteX43" fmla="*/ 71188 w 74282"/>
                <a:gd name="connsiteY43" fmla="*/ 11679 h 71045"/>
                <a:gd name="connsiteX44" fmla="*/ 69124 w 74282"/>
                <a:gd name="connsiteY44" fmla="*/ 12652 h 71045"/>
                <a:gd name="connsiteX45" fmla="*/ 68093 w 74282"/>
                <a:gd name="connsiteY45" fmla="*/ 11679 h 71045"/>
                <a:gd name="connsiteX46" fmla="*/ 61902 w 74282"/>
                <a:gd name="connsiteY46" fmla="*/ 3893 h 71045"/>
                <a:gd name="connsiteX47" fmla="*/ 61902 w 74282"/>
                <a:gd name="connsiteY47" fmla="*/ 2920 h 71045"/>
                <a:gd name="connsiteX48" fmla="*/ 66029 w 74282"/>
                <a:gd name="connsiteY48" fmla="*/ 0 h 71045"/>
                <a:gd name="connsiteX49" fmla="*/ 70156 w 74282"/>
                <a:gd name="connsiteY49" fmla="*/ 2920 h 71045"/>
                <a:gd name="connsiteX50" fmla="*/ 74283 w 74282"/>
                <a:gd name="connsiteY50" fmla="*/ 8759 h 71045"/>
                <a:gd name="connsiteX51" fmla="*/ 71188 w 74282"/>
                <a:gd name="connsiteY51" fmla="*/ 11679 h 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4282" h="71045">
                  <a:moveTo>
                    <a:pt x="21666" y="38929"/>
                  </a:moveTo>
                  <a:cubicBezTo>
                    <a:pt x="20634" y="40876"/>
                    <a:pt x="19602" y="40876"/>
                    <a:pt x="19602" y="40876"/>
                  </a:cubicBezTo>
                  <a:cubicBezTo>
                    <a:pt x="18571" y="40876"/>
                    <a:pt x="18571" y="40876"/>
                    <a:pt x="15476" y="38929"/>
                  </a:cubicBezTo>
                  <a:cubicBezTo>
                    <a:pt x="12380" y="36983"/>
                    <a:pt x="8254" y="35036"/>
                    <a:pt x="2063" y="33090"/>
                  </a:cubicBezTo>
                  <a:cubicBezTo>
                    <a:pt x="1032" y="32117"/>
                    <a:pt x="0" y="32117"/>
                    <a:pt x="0" y="32117"/>
                  </a:cubicBezTo>
                  <a:cubicBezTo>
                    <a:pt x="0" y="32117"/>
                    <a:pt x="1032" y="30170"/>
                    <a:pt x="2063" y="28224"/>
                  </a:cubicBezTo>
                  <a:cubicBezTo>
                    <a:pt x="2063" y="27250"/>
                    <a:pt x="3095" y="26277"/>
                    <a:pt x="3095" y="26277"/>
                  </a:cubicBezTo>
                  <a:cubicBezTo>
                    <a:pt x="4127" y="24331"/>
                    <a:pt x="4127" y="24331"/>
                    <a:pt x="5159" y="24331"/>
                  </a:cubicBezTo>
                  <a:cubicBezTo>
                    <a:pt x="6190" y="24331"/>
                    <a:pt x="13412" y="26277"/>
                    <a:pt x="17539" y="29197"/>
                  </a:cubicBezTo>
                  <a:cubicBezTo>
                    <a:pt x="20634" y="30170"/>
                    <a:pt x="23729" y="32117"/>
                    <a:pt x="23729" y="33090"/>
                  </a:cubicBezTo>
                  <a:cubicBezTo>
                    <a:pt x="23729" y="33090"/>
                    <a:pt x="23729" y="34063"/>
                    <a:pt x="23729" y="34063"/>
                  </a:cubicBezTo>
                  <a:cubicBezTo>
                    <a:pt x="24761" y="34063"/>
                    <a:pt x="23729" y="36009"/>
                    <a:pt x="21666" y="38929"/>
                  </a:cubicBezTo>
                  <a:close/>
                  <a:moveTo>
                    <a:pt x="67061" y="30170"/>
                  </a:moveTo>
                  <a:cubicBezTo>
                    <a:pt x="67061" y="31143"/>
                    <a:pt x="67061" y="31143"/>
                    <a:pt x="67061" y="32117"/>
                  </a:cubicBezTo>
                  <a:cubicBezTo>
                    <a:pt x="67061" y="33090"/>
                    <a:pt x="67061" y="34063"/>
                    <a:pt x="64998" y="36009"/>
                  </a:cubicBezTo>
                  <a:cubicBezTo>
                    <a:pt x="57776" y="43795"/>
                    <a:pt x="50554" y="49635"/>
                    <a:pt x="41268" y="55474"/>
                  </a:cubicBezTo>
                  <a:cubicBezTo>
                    <a:pt x="34046" y="60340"/>
                    <a:pt x="24761" y="65206"/>
                    <a:pt x="16507" y="68126"/>
                  </a:cubicBezTo>
                  <a:cubicBezTo>
                    <a:pt x="14444" y="69099"/>
                    <a:pt x="13412" y="69099"/>
                    <a:pt x="12380" y="70073"/>
                  </a:cubicBezTo>
                  <a:cubicBezTo>
                    <a:pt x="11349" y="71046"/>
                    <a:pt x="11349" y="71046"/>
                    <a:pt x="11349" y="71046"/>
                  </a:cubicBezTo>
                  <a:cubicBezTo>
                    <a:pt x="9285" y="71046"/>
                    <a:pt x="6190" y="66180"/>
                    <a:pt x="4127" y="60340"/>
                  </a:cubicBezTo>
                  <a:cubicBezTo>
                    <a:pt x="12380" y="59367"/>
                    <a:pt x="22698" y="55474"/>
                    <a:pt x="33015" y="49635"/>
                  </a:cubicBezTo>
                  <a:cubicBezTo>
                    <a:pt x="39205" y="45742"/>
                    <a:pt x="46427" y="40876"/>
                    <a:pt x="52617" y="36009"/>
                  </a:cubicBezTo>
                  <a:cubicBezTo>
                    <a:pt x="57776" y="32117"/>
                    <a:pt x="59839" y="28224"/>
                    <a:pt x="64998" y="22384"/>
                  </a:cubicBezTo>
                  <a:cubicBezTo>
                    <a:pt x="64998" y="24331"/>
                    <a:pt x="64998" y="25304"/>
                    <a:pt x="67061" y="30170"/>
                  </a:cubicBezTo>
                  <a:close/>
                  <a:moveTo>
                    <a:pt x="29919" y="23358"/>
                  </a:moveTo>
                  <a:cubicBezTo>
                    <a:pt x="28888" y="24331"/>
                    <a:pt x="27856" y="25304"/>
                    <a:pt x="27856" y="25304"/>
                  </a:cubicBezTo>
                  <a:cubicBezTo>
                    <a:pt x="27856" y="25304"/>
                    <a:pt x="26824" y="25304"/>
                    <a:pt x="26824" y="24331"/>
                  </a:cubicBezTo>
                  <a:cubicBezTo>
                    <a:pt x="21666" y="19465"/>
                    <a:pt x="16507" y="16545"/>
                    <a:pt x="10317" y="14598"/>
                  </a:cubicBezTo>
                  <a:cubicBezTo>
                    <a:pt x="9285" y="14598"/>
                    <a:pt x="9285" y="13625"/>
                    <a:pt x="9285" y="13625"/>
                  </a:cubicBezTo>
                  <a:cubicBezTo>
                    <a:pt x="9285" y="13625"/>
                    <a:pt x="9285" y="12652"/>
                    <a:pt x="10317" y="12652"/>
                  </a:cubicBezTo>
                  <a:cubicBezTo>
                    <a:pt x="14444" y="6813"/>
                    <a:pt x="14444" y="6813"/>
                    <a:pt x="15476" y="6813"/>
                  </a:cubicBezTo>
                  <a:cubicBezTo>
                    <a:pt x="17539" y="6813"/>
                    <a:pt x="24761" y="9732"/>
                    <a:pt x="29919" y="13625"/>
                  </a:cubicBezTo>
                  <a:cubicBezTo>
                    <a:pt x="33015" y="14598"/>
                    <a:pt x="34046" y="15572"/>
                    <a:pt x="34046" y="16545"/>
                  </a:cubicBezTo>
                  <a:cubicBezTo>
                    <a:pt x="34046" y="17518"/>
                    <a:pt x="31983" y="20438"/>
                    <a:pt x="29919" y="23358"/>
                  </a:cubicBezTo>
                  <a:close/>
                  <a:moveTo>
                    <a:pt x="58807" y="17518"/>
                  </a:moveTo>
                  <a:cubicBezTo>
                    <a:pt x="56744" y="14598"/>
                    <a:pt x="54680" y="11679"/>
                    <a:pt x="52617" y="8759"/>
                  </a:cubicBezTo>
                  <a:cubicBezTo>
                    <a:pt x="52617" y="8759"/>
                    <a:pt x="51585" y="7786"/>
                    <a:pt x="51585" y="7786"/>
                  </a:cubicBezTo>
                  <a:cubicBezTo>
                    <a:pt x="51585" y="6813"/>
                    <a:pt x="52617" y="6813"/>
                    <a:pt x="53649" y="5839"/>
                  </a:cubicBezTo>
                  <a:cubicBezTo>
                    <a:pt x="54680" y="4866"/>
                    <a:pt x="55712" y="4866"/>
                    <a:pt x="55712" y="4866"/>
                  </a:cubicBezTo>
                  <a:cubicBezTo>
                    <a:pt x="56744" y="4866"/>
                    <a:pt x="57776" y="5839"/>
                    <a:pt x="59839" y="7786"/>
                  </a:cubicBezTo>
                  <a:cubicBezTo>
                    <a:pt x="62934" y="10706"/>
                    <a:pt x="64998" y="13625"/>
                    <a:pt x="64998" y="13625"/>
                  </a:cubicBezTo>
                  <a:cubicBezTo>
                    <a:pt x="64998" y="15572"/>
                    <a:pt x="60871" y="18491"/>
                    <a:pt x="58807" y="17518"/>
                  </a:cubicBezTo>
                  <a:cubicBezTo>
                    <a:pt x="59839" y="18491"/>
                    <a:pt x="59839" y="17518"/>
                    <a:pt x="58807" y="17518"/>
                  </a:cubicBezTo>
                  <a:close/>
                  <a:moveTo>
                    <a:pt x="71188" y="11679"/>
                  </a:moveTo>
                  <a:cubicBezTo>
                    <a:pt x="70156" y="12652"/>
                    <a:pt x="69124" y="12652"/>
                    <a:pt x="69124" y="12652"/>
                  </a:cubicBezTo>
                  <a:cubicBezTo>
                    <a:pt x="69124" y="12652"/>
                    <a:pt x="69124" y="12652"/>
                    <a:pt x="68093" y="11679"/>
                  </a:cubicBezTo>
                  <a:cubicBezTo>
                    <a:pt x="66029" y="7786"/>
                    <a:pt x="63966" y="5839"/>
                    <a:pt x="61902" y="3893"/>
                  </a:cubicBezTo>
                  <a:cubicBezTo>
                    <a:pt x="61902" y="3893"/>
                    <a:pt x="61902" y="2920"/>
                    <a:pt x="61902" y="2920"/>
                  </a:cubicBezTo>
                  <a:cubicBezTo>
                    <a:pt x="61902" y="1946"/>
                    <a:pt x="64998" y="0"/>
                    <a:pt x="66029" y="0"/>
                  </a:cubicBezTo>
                  <a:cubicBezTo>
                    <a:pt x="67061" y="0"/>
                    <a:pt x="68093" y="973"/>
                    <a:pt x="70156" y="2920"/>
                  </a:cubicBezTo>
                  <a:cubicBezTo>
                    <a:pt x="72220" y="4866"/>
                    <a:pt x="74283" y="7786"/>
                    <a:pt x="74283" y="8759"/>
                  </a:cubicBezTo>
                  <a:cubicBezTo>
                    <a:pt x="74283" y="9732"/>
                    <a:pt x="73251" y="9732"/>
                    <a:pt x="71188" y="11679"/>
                  </a:cubicBezTo>
                  <a:close/>
                </a:path>
              </a:pathLst>
            </a:custGeom>
            <a:solidFill>
              <a:srgbClr val="000000"/>
            </a:solidFill>
            <a:ln w="10303" cap="flat">
              <a:noFill/>
              <a:prstDash val="solid"/>
              <a:miter/>
            </a:ln>
          </p:spPr>
          <p:txBody>
            <a:bodyPr rtlCol="0" anchor="ctr"/>
            <a:lstStyle/>
            <a:p>
              <a:endParaRPr lang="ja-JP" altLang="en-US"/>
            </a:p>
          </p:txBody>
        </p:sp>
        <p:sp>
          <p:nvSpPr>
            <p:cNvPr id="95" name="フリーフォーム: 図形 94">
              <a:extLst>
                <a:ext uri="{FF2B5EF4-FFF2-40B4-BE49-F238E27FC236}">
                  <a16:creationId xmlns:a16="http://schemas.microsoft.com/office/drawing/2014/main" id="{E8D30E9E-564B-44D6-ACDA-E67932C2CA2F}"/>
                </a:ext>
              </a:extLst>
            </p:cNvPr>
            <p:cNvSpPr/>
            <p:nvPr/>
          </p:nvSpPr>
          <p:spPr>
            <a:xfrm>
              <a:off x="13718105" y="9788634"/>
              <a:ext cx="73251" cy="67152"/>
            </a:xfrm>
            <a:custGeom>
              <a:avLst/>
              <a:gdLst>
                <a:gd name="connsiteX0" fmla="*/ 18571 w 73251"/>
                <a:gd name="connsiteY0" fmla="*/ 46715 h 67152"/>
                <a:gd name="connsiteX1" fmla="*/ 18571 w 73251"/>
                <a:gd name="connsiteY1" fmla="*/ 46715 h 67152"/>
                <a:gd name="connsiteX2" fmla="*/ 17539 w 73251"/>
                <a:gd name="connsiteY2" fmla="*/ 51581 h 67152"/>
                <a:gd name="connsiteX3" fmla="*/ 14444 w 73251"/>
                <a:gd name="connsiteY3" fmla="*/ 64233 h 67152"/>
                <a:gd name="connsiteX4" fmla="*/ 12381 w 73251"/>
                <a:gd name="connsiteY4" fmla="*/ 66180 h 67152"/>
                <a:gd name="connsiteX5" fmla="*/ 6190 w 73251"/>
                <a:gd name="connsiteY5" fmla="*/ 67153 h 67152"/>
                <a:gd name="connsiteX6" fmla="*/ 4127 w 73251"/>
                <a:gd name="connsiteY6" fmla="*/ 66180 h 67152"/>
                <a:gd name="connsiteX7" fmla="*/ 1032 w 73251"/>
                <a:gd name="connsiteY7" fmla="*/ 54501 h 67152"/>
                <a:gd name="connsiteX8" fmla="*/ 0 w 73251"/>
                <a:gd name="connsiteY8" fmla="*/ 42822 h 67152"/>
                <a:gd name="connsiteX9" fmla="*/ 4127 w 73251"/>
                <a:gd name="connsiteY9" fmla="*/ 7786 h 67152"/>
                <a:gd name="connsiteX10" fmla="*/ 5159 w 73251"/>
                <a:gd name="connsiteY10" fmla="*/ 973 h 67152"/>
                <a:gd name="connsiteX11" fmla="*/ 15476 w 73251"/>
                <a:gd name="connsiteY11" fmla="*/ 2920 h 67152"/>
                <a:gd name="connsiteX12" fmla="*/ 17539 w 73251"/>
                <a:gd name="connsiteY12" fmla="*/ 4866 h 67152"/>
                <a:gd name="connsiteX13" fmla="*/ 16507 w 73251"/>
                <a:gd name="connsiteY13" fmla="*/ 6813 h 67152"/>
                <a:gd name="connsiteX14" fmla="*/ 10317 w 73251"/>
                <a:gd name="connsiteY14" fmla="*/ 42822 h 67152"/>
                <a:gd name="connsiteX15" fmla="*/ 10317 w 73251"/>
                <a:gd name="connsiteY15" fmla="*/ 51581 h 67152"/>
                <a:gd name="connsiteX16" fmla="*/ 15476 w 73251"/>
                <a:gd name="connsiteY16" fmla="*/ 40876 h 67152"/>
                <a:gd name="connsiteX17" fmla="*/ 18571 w 73251"/>
                <a:gd name="connsiteY17" fmla="*/ 46715 h 67152"/>
                <a:gd name="connsiteX18" fmla="*/ 33015 w 73251"/>
                <a:gd name="connsiteY18" fmla="*/ 24331 h 67152"/>
                <a:gd name="connsiteX19" fmla="*/ 27856 w 73251"/>
                <a:gd name="connsiteY19" fmla="*/ 23358 h 67152"/>
                <a:gd name="connsiteX20" fmla="*/ 26824 w 73251"/>
                <a:gd name="connsiteY20" fmla="*/ 18491 h 67152"/>
                <a:gd name="connsiteX21" fmla="*/ 26824 w 73251"/>
                <a:gd name="connsiteY21" fmla="*/ 15572 h 67152"/>
                <a:gd name="connsiteX22" fmla="*/ 33015 w 73251"/>
                <a:gd name="connsiteY22" fmla="*/ 15572 h 67152"/>
                <a:gd name="connsiteX23" fmla="*/ 45395 w 73251"/>
                <a:gd name="connsiteY23" fmla="*/ 15572 h 67152"/>
                <a:gd name="connsiteX24" fmla="*/ 44363 w 73251"/>
                <a:gd name="connsiteY24" fmla="*/ 0 h 67152"/>
                <a:gd name="connsiteX25" fmla="*/ 54681 w 73251"/>
                <a:gd name="connsiteY25" fmla="*/ 973 h 67152"/>
                <a:gd name="connsiteX26" fmla="*/ 56744 w 73251"/>
                <a:gd name="connsiteY26" fmla="*/ 2920 h 67152"/>
                <a:gd name="connsiteX27" fmla="*/ 56744 w 73251"/>
                <a:gd name="connsiteY27" fmla="*/ 3893 h 67152"/>
                <a:gd name="connsiteX28" fmla="*/ 55712 w 73251"/>
                <a:gd name="connsiteY28" fmla="*/ 14598 h 67152"/>
                <a:gd name="connsiteX29" fmla="*/ 67061 w 73251"/>
                <a:gd name="connsiteY29" fmla="*/ 12652 h 67152"/>
                <a:gd name="connsiteX30" fmla="*/ 68093 w 73251"/>
                <a:gd name="connsiteY30" fmla="*/ 12652 h 67152"/>
                <a:gd name="connsiteX31" fmla="*/ 69124 w 73251"/>
                <a:gd name="connsiteY31" fmla="*/ 13625 h 67152"/>
                <a:gd name="connsiteX32" fmla="*/ 69124 w 73251"/>
                <a:gd name="connsiteY32" fmla="*/ 19465 h 67152"/>
                <a:gd name="connsiteX33" fmla="*/ 68093 w 73251"/>
                <a:gd name="connsiteY33" fmla="*/ 22384 h 67152"/>
                <a:gd name="connsiteX34" fmla="*/ 55712 w 73251"/>
                <a:gd name="connsiteY34" fmla="*/ 24331 h 67152"/>
                <a:gd name="connsiteX35" fmla="*/ 56744 w 73251"/>
                <a:gd name="connsiteY35" fmla="*/ 44769 h 67152"/>
                <a:gd name="connsiteX36" fmla="*/ 70156 w 73251"/>
                <a:gd name="connsiteY36" fmla="*/ 51581 h 67152"/>
                <a:gd name="connsiteX37" fmla="*/ 73251 w 73251"/>
                <a:gd name="connsiteY37" fmla="*/ 54501 h 67152"/>
                <a:gd name="connsiteX38" fmla="*/ 70156 w 73251"/>
                <a:gd name="connsiteY38" fmla="*/ 60340 h 67152"/>
                <a:gd name="connsiteX39" fmla="*/ 68093 w 73251"/>
                <a:gd name="connsiteY39" fmla="*/ 62287 h 67152"/>
                <a:gd name="connsiteX40" fmla="*/ 64998 w 73251"/>
                <a:gd name="connsiteY40" fmla="*/ 60340 h 67152"/>
                <a:gd name="connsiteX41" fmla="*/ 56744 w 73251"/>
                <a:gd name="connsiteY41" fmla="*/ 54501 h 67152"/>
                <a:gd name="connsiteX42" fmla="*/ 56744 w 73251"/>
                <a:gd name="connsiteY42" fmla="*/ 55474 h 67152"/>
                <a:gd name="connsiteX43" fmla="*/ 40237 w 73251"/>
                <a:gd name="connsiteY43" fmla="*/ 67153 h 67152"/>
                <a:gd name="connsiteX44" fmla="*/ 23729 w 73251"/>
                <a:gd name="connsiteY44" fmla="*/ 54501 h 67152"/>
                <a:gd name="connsiteX45" fmla="*/ 39205 w 73251"/>
                <a:gd name="connsiteY45" fmla="*/ 40876 h 67152"/>
                <a:gd name="connsiteX46" fmla="*/ 46427 w 73251"/>
                <a:gd name="connsiteY46" fmla="*/ 40876 h 67152"/>
                <a:gd name="connsiteX47" fmla="*/ 45395 w 73251"/>
                <a:gd name="connsiteY47" fmla="*/ 23358 h 67152"/>
                <a:gd name="connsiteX48" fmla="*/ 33015 w 73251"/>
                <a:gd name="connsiteY48" fmla="*/ 24331 h 67152"/>
                <a:gd name="connsiteX49" fmla="*/ 40237 w 73251"/>
                <a:gd name="connsiteY49" fmla="*/ 48661 h 67152"/>
                <a:gd name="connsiteX50" fmla="*/ 33015 w 73251"/>
                <a:gd name="connsiteY50" fmla="*/ 53528 h 67152"/>
                <a:gd name="connsiteX51" fmla="*/ 40237 w 73251"/>
                <a:gd name="connsiteY51" fmla="*/ 57421 h 67152"/>
                <a:gd name="connsiteX52" fmla="*/ 47459 w 73251"/>
                <a:gd name="connsiteY52" fmla="*/ 51581 h 67152"/>
                <a:gd name="connsiteX53" fmla="*/ 47459 w 73251"/>
                <a:gd name="connsiteY53" fmla="*/ 49635 h 67152"/>
                <a:gd name="connsiteX54" fmla="*/ 40237 w 73251"/>
                <a:gd name="connsiteY54" fmla="*/ 48661 h 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3251" h="67152">
                  <a:moveTo>
                    <a:pt x="18571" y="46715"/>
                  </a:moveTo>
                  <a:cubicBezTo>
                    <a:pt x="18571" y="46715"/>
                    <a:pt x="18571" y="46715"/>
                    <a:pt x="18571" y="46715"/>
                  </a:cubicBezTo>
                  <a:cubicBezTo>
                    <a:pt x="18571" y="47688"/>
                    <a:pt x="18571" y="47688"/>
                    <a:pt x="17539" y="51581"/>
                  </a:cubicBezTo>
                  <a:cubicBezTo>
                    <a:pt x="15476" y="56447"/>
                    <a:pt x="14444" y="60340"/>
                    <a:pt x="14444" y="64233"/>
                  </a:cubicBezTo>
                  <a:cubicBezTo>
                    <a:pt x="14444" y="65206"/>
                    <a:pt x="14444" y="66180"/>
                    <a:pt x="12381" y="66180"/>
                  </a:cubicBezTo>
                  <a:cubicBezTo>
                    <a:pt x="11349" y="66180"/>
                    <a:pt x="9285" y="67153"/>
                    <a:pt x="6190" y="67153"/>
                  </a:cubicBezTo>
                  <a:cubicBezTo>
                    <a:pt x="5159" y="67153"/>
                    <a:pt x="5159" y="67153"/>
                    <a:pt x="4127" y="66180"/>
                  </a:cubicBezTo>
                  <a:cubicBezTo>
                    <a:pt x="3095" y="64233"/>
                    <a:pt x="2063" y="59367"/>
                    <a:pt x="1032" y="54501"/>
                  </a:cubicBezTo>
                  <a:cubicBezTo>
                    <a:pt x="0" y="50608"/>
                    <a:pt x="0" y="46715"/>
                    <a:pt x="0" y="42822"/>
                  </a:cubicBezTo>
                  <a:cubicBezTo>
                    <a:pt x="0" y="33090"/>
                    <a:pt x="1032" y="24331"/>
                    <a:pt x="4127" y="7786"/>
                  </a:cubicBezTo>
                  <a:cubicBezTo>
                    <a:pt x="5159" y="4866"/>
                    <a:pt x="5159" y="3893"/>
                    <a:pt x="5159" y="973"/>
                  </a:cubicBezTo>
                  <a:cubicBezTo>
                    <a:pt x="10317" y="973"/>
                    <a:pt x="13412" y="1946"/>
                    <a:pt x="15476" y="2920"/>
                  </a:cubicBezTo>
                  <a:cubicBezTo>
                    <a:pt x="16507" y="3893"/>
                    <a:pt x="17539" y="3893"/>
                    <a:pt x="17539" y="4866"/>
                  </a:cubicBezTo>
                  <a:cubicBezTo>
                    <a:pt x="17539" y="5839"/>
                    <a:pt x="17539" y="5839"/>
                    <a:pt x="16507" y="6813"/>
                  </a:cubicBezTo>
                  <a:cubicBezTo>
                    <a:pt x="13412" y="11679"/>
                    <a:pt x="10317" y="30170"/>
                    <a:pt x="10317" y="42822"/>
                  </a:cubicBezTo>
                  <a:cubicBezTo>
                    <a:pt x="10317" y="44769"/>
                    <a:pt x="10317" y="47688"/>
                    <a:pt x="10317" y="51581"/>
                  </a:cubicBezTo>
                  <a:cubicBezTo>
                    <a:pt x="12381" y="46715"/>
                    <a:pt x="13412" y="44769"/>
                    <a:pt x="15476" y="40876"/>
                  </a:cubicBezTo>
                  <a:cubicBezTo>
                    <a:pt x="15476" y="42822"/>
                    <a:pt x="16507" y="43795"/>
                    <a:pt x="18571" y="46715"/>
                  </a:cubicBezTo>
                  <a:close/>
                  <a:moveTo>
                    <a:pt x="33015" y="24331"/>
                  </a:moveTo>
                  <a:cubicBezTo>
                    <a:pt x="28888" y="24331"/>
                    <a:pt x="27856" y="24331"/>
                    <a:pt x="27856" y="23358"/>
                  </a:cubicBezTo>
                  <a:cubicBezTo>
                    <a:pt x="27856" y="22384"/>
                    <a:pt x="26824" y="20438"/>
                    <a:pt x="26824" y="18491"/>
                  </a:cubicBezTo>
                  <a:cubicBezTo>
                    <a:pt x="26824" y="17518"/>
                    <a:pt x="26824" y="17518"/>
                    <a:pt x="26824" y="15572"/>
                  </a:cubicBezTo>
                  <a:cubicBezTo>
                    <a:pt x="28888" y="15572"/>
                    <a:pt x="30951" y="15572"/>
                    <a:pt x="33015" y="15572"/>
                  </a:cubicBezTo>
                  <a:cubicBezTo>
                    <a:pt x="38173" y="15572"/>
                    <a:pt x="40237" y="15572"/>
                    <a:pt x="45395" y="15572"/>
                  </a:cubicBezTo>
                  <a:cubicBezTo>
                    <a:pt x="45395" y="4866"/>
                    <a:pt x="45395" y="3893"/>
                    <a:pt x="44363" y="0"/>
                  </a:cubicBezTo>
                  <a:cubicBezTo>
                    <a:pt x="48490" y="0"/>
                    <a:pt x="51585" y="0"/>
                    <a:pt x="54681" y="973"/>
                  </a:cubicBezTo>
                  <a:cubicBezTo>
                    <a:pt x="55712" y="973"/>
                    <a:pt x="56744" y="1946"/>
                    <a:pt x="56744" y="2920"/>
                  </a:cubicBezTo>
                  <a:cubicBezTo>
                    <a:pt x="56744" y="2920"/>
                    <a:pt x="56744" y="3893"/>
                    <a:pt x="56744" y="3893"/>
                  </a:cubicBezTo>
                  <a:cubicBezTo>
                    <a:pt x="55712" y="5839"/>
                    <a:pt x="55712" y="8759"/>
                    <a:pt x="55712" y="14598"/>
                  </a:cubicBezTo>
                  <a:cubicBezTo>
                    <a:pt x="58807" y="14598"/>
                    <a:pt x="61902" y="13625"/>
                    <a:pt x="67061" y="12652"/>
                  </a:cubicBezTo>
                  <a:cubicBezTo>
                    <a:pt x="67061" y="12652"/>
                    <a:pt x="68093" y="12652"/>
                    <a:pt x="68093" y="12652"/>
                  </a:cubicBezTo>
                  <a:cubicBezTo>
                    <a:pt x="69124" y="12652"/>
                    <a:pt x="69124" y="12652"/>
                    <a:pt x="69124" y="13625"/>
                  </a:cubicBezTo>
                  <a:cubicBezTo>
                    <a:pt x="69124" y="14598"/>
                    <a:pt x="69124" y="17518"/>
                    <a:pt x="69124" y="19465"/>
                  </a:cubicBezTo>
                  <a:cubicBezTo>
                    <a:pt x="69124" y="21411"/>
                    <a:pt x="69124" y="21411"/>
                    <a:pt x="68093" y="22384"/>
                  </a:cubicBezTo>
                  <a:cubicBezTo>
                    <a:pt x="67061" y="23358"/>
                    <a:pt x="62934" y="23358"/>
                    <a:pt x="55712" y="24331"/>
                  </a:cubicBezTo>
                  <a:cubicBezTo>
                    <a:pt x="55712" y="30170"/>
                    <a:pt x="56744" y="39902"/>
                    <a:pt x="56744" y="44769"/>
                  </a:cubicBezTo>
                  <a:cubicBezTo>
                    <a:pt x="61902" y="46715"/>
                    <a:pt x="66029" y="48661"/>
                    <a:pt x="70156" y="51581"/>
                  </a:cubicBezTo>
                  <a:cubicBezTo>
                    <a:pt x="72220" y="53528"/>
                    <a:pt x="73251" y="53528"/>
                    <a:pt x="73251" y="54501"/>
                  </a:cubicBezTo>
                  <a:cubicBezTo>
                    <a:pt x="73251" y="55474"/>
                    <a:pt x="71188" y="58394"/>
                    <a:pt x="70156" y="60340"/>
                  </a:cubicBezTo>
                  <a:cubicBezTo>
                    <a:pt x="69124" y="61313"/>
                    <a:pt x="68093" y="62287"/>
                    <a:pt x="68093" y="62287"/>
                  </a:cubicBezTo>
                  <a:cubicBezTo>
                    <a:pt x="68093" y="62287"/>
                    <a:pt x="67061" y="62287"/>
                    <a:pt x="64998" y="60340"/>
                  </a:cubicBezTo>
                  <a:cubicBezTo>
                    <a:pt x="62934" y="58394"/>
                    <a:pt x="60871" y="57421"/>
                    <a:pt x="56744" y="54501"/>
                  </a:cubicBezTo>
                  <a:cubicBezTo>
                    <a:pt x="56744" y="54501"/>
                    <a:pt x="56744" y="55474"/>
                    <a:pt x="56744" y="55474"/>
                  </a:cubicBezTo>
                  <a:cubicBezTo>
                    <a:pt x="56744" y="62287"/>
                    <a:pt x="50554" y="67153"/>
                    <a:pt x="40237" y="67153"/>
                  </a:cubicBezTo>
                  <a:cubicBezTo>
                    <a:pt x="29920" y="67153"/>
                    <a:pt x="23729" y="62287"/>
                    <a:pt x="23729" y="54501"/>
                  </a:cubicBezTo>
                  <a:cubicBezTo>
                    <a:pt x="23729" y="46715"/>
                    <a:pt x="30951" y="40876"/>
                    <a:pt x="39205" y="40876"/>
                  </a:cubicBezTo>
                  <a:cubicBezTo>
                    <a:pt x="42300" y="40876"/>
                    <a:pt x="44363" y="40876"/>
                    <a:pt x="46427" y="40876"/>
                  </a:cubicBezTo>
                  <a:cubicBezTo>
                    <a:pt x="46427" y="34063"/>
                    <a:pt x="46427" y="34063"/>
                    <a:pt x="45395" y="23358"/>
                  </a:cubicBezTo>
                  <a:cubicBezTo>
                    <a:pt x="42300" y="24331"/>
                    <a:pt x="36110" y="24331"/>
                    <a:pt x="33015" y="24331"/>
                  </a:cubicBezTo>
                  <a:close/>
                  <a:moveTo>
                    <a:pt x="40237" y="48661"/>
                  </a:moveTo>
                  <a:cubicBezTo>
                    <a:pt x="36110" y="48661"/>
                    <a:pt x="33015" y="50608"/>
                    <a:pt x="33015" y="53528"/>
                  </a:cubicBezTo>
                  <a:cubicBezTo>
                    <a:pt x="33015" y="56447"/>
                    <a:pt x="36110" y="57421"/>
                    <a:pt x="40237" y="57421"/>
                  </a:cubicBezTo>
                  <a:cubicBezTo>
                    <a:pt x="45395" y="57421"/>
                    <a:pt x="47459" y="55474"/>
                    <a:pt x="47459" y="51581"/>
                  </a:cubicBezTo>
                  <a:cubicBezTo>
                    <a:pt x="47459" y="50608"/>
                    <a:pt x="47459" y="49635"/>
                    <a:pt x="47459" y="49635"/>
                  </a:cubicBezTo>
                  <a:cubicBezTo>
                    <a:pt x="44363" y="49635"/>
                    <a:pt x="42300" y="48661"/>
                    <a:pt x="40237" y="48661"/>
                  </a:cubicBezTo>
                  <a:close/>
                </a:path>
              </a:pathLst>
            </a:custGeom>
            <a:solidFill>
              <a:srgbClr val="000000"/>
            </a:solidFill>
            <a:ln w="10303" cap="flat">
              <a:noFill/>
              <a:prstDash val="solid"/>
              <a:miter/>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7B231FA4-3976-46F5-AA5C-F73B82775AA6}"/>
                </a:ext>
              </a:extLst>
            </p:cNvPr>
            <p:cNvSpPr/>
            <p:nvPr/>
          </p:nvSpPr>
          <p:spPr>
            <a:xfrm>
              <a:off x="13808895" y="9790580"/>
              <a:ext cx="58807" cy="61313"/>
            </a:xfrm>
            <a:custGeom>
              <a:avLst/>
              <a:gdLst>
                <a:gd name="connsiteX0" fmla="*/ 34046 w 58807"/>
                <a:gd name="connsiteY0" fmla="*/ 50608 h 61313"/>
                <a:gd name="connsiteX1" fmla="*/ 56744 w 58807"/>
                <a:gd name="connsiteY1" fmla="*/ 47688 h 61313"/>
                <a:gd name="connsiteX2" fmla="*/ 57776 w 58807"/>
                <a:gd name="connsiteY2" fmla="*/ 47688 h 61313"/>
                <a:gd name="connsiteX3" fmla="*/ 58807 w 58807"/>
                <a:gd name="connsiteY3" fmla="*/ 48661 h 61313"/>
                <a:gd name="connsiteX4" fmla="*/ 58807 w 58807"/>
                <a:gd name="connsiteY4" fmla="*/ 55474 h 61313"/>
                <a:gd name="connsiteX5" fmla="*/ 57776 w 58807"/>
                <a:gd name="connsiteY5" fmla="*/ 58394 h 61313"/>
                <a:gd name="connsiteX6" fmla="*/ 33015 w 58807"/>
                <a:gd name="connsiteY6" fmla="*/ 61313 h 61313"/>
                <a:gd name="connsiteX7" fmla="*/ 6190 w 58807"/>
                <a:gd name="connsiteY7" fmla="*/ 53528 h 61313"/>
                <a:gd name="connsiteX8" fmla="*/ 0 w 58807"/>
                <a:gd name="connsiteY8" fmla="*/ 44769 h 61313"/>
                <a:gd name="connsiteX9" fmla="*/ 8254 w 58807"/>
                <a:gd name="connsiteY9" fmla="*/ 38929 h 61313"/>
                <a:gd name="connsiteX10" fmla="*/ 34046 w 58807"/>
                <a:gd name="connsiteY10" fmla="*/ 50608 h 61313"/>
                <a:gd name="connsiteX11" fmla="*/ 35078 w 58807"/>
                <a:gd name="connsiteY11" fmla="*/ 2920 h 61313"/>
                <a:gd name="connsiteX12" fmla="*/ 49522 w 58807"/>
                <a:gd name="connsiteY12" fmla="*/ 1946 h 61313"/>
                <a:gd name="connsiteX13" fmla="*/ 50554 w 58807"/>
                <a:gd name="connsiteY13" fmla="*/ 1946 h 61313"/>
                <a:gd name="connsiteX14" fmla="*/ 51585 w 58807"/>
                <a:gd name="connsiteY14" fmla="*/ 2920 h 61313"/>
                <a:gd name="connsiteX15" fmla="*/ 51585 w 58807"/>
                <a:gd name="connsiteY15" fmla="*/ 9732 h 61313"/>
                <a:gd name="connsiteX16" fmla="*/ 50554 w 58807"/>
                <a:gd name="connsiteY16" fmla="*/ 12652 h 61313"/>
                <a:gd name="connsiteX17" fmla="*/ 36110 w 58807"/>
                <a:gd name="connsiteY17" fmla="*/ 13625 h 61313"/>
                <a:gd name="connsiteX18" fmla="*/ 14444 w 58807"/>
                <a:gd name="connsiteY18" fmla="*/ 11679 h 61313"/>
                <a:gd name="connsiteX19" fmla="*/ 9285 w 58807"/>
                <a:gd name="connsiteY19" fmla="*/ 7786 h 61313"/>
                <a:gd name="connsiteX20" fmla="*/ 9285 w 58807"/>
                <a:gd name="connsiteY20" fmla="*/ 0 h 61313"/>
                <a:gd name="connsiteX21" fmla="*/ 35078 w 58807"/>
                <a:gd name="connsiteY21" fmla="*/ 2920 h 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807" h="61313">
                  <a:moveTo>
                    <a:pt x="34046" y="50608"/>
                  </a:moveTo>
                  <a:cubicBezTo>
                    <a:pt x="41268" y="50608"/>
                    <a:pt x="49522" y="49635"/>
                    <a:pt x="56744" y="47688"/>
                  </a:cubicBezTo>
                  <a:cubicBezTo>
                    <a:pt x="56744" y="47688"/>
                    <a:pt x="57776" y="47688"/>
                    <a:pt x="57776" y="47688"/>
                  </a:cubicBezTo>
                  <a:cubicBezTo>
                    <a:pt x="58807" y="47688"/>
                    <a:pt x="58807" y="47688"/>
                    <a:pt x="58807" y="48661"/>
                  </a:cubicBezTo>
                  <a:cubicBezTo>
                    <a:pt x="58807" y="50608"/>
                    <a:pt x="58807" y="53528"/>
                    <a:pt x="58807" y="55474"/>
                  </a:cubicBezTo>
                  <a:cubicBezTo>
                    <a:pt x="58807" y="57421"/>
                    <a:pt x="58807" y="57421"/>
                    <a:pt x="57776" y="58394"/>
                  </a:cubicBezTo>
                  <a:cubicBezTo>
                    <a:pt x="54681" y="59367"/>
                    <a:pt x="43332" y="61313"/>
                    <a:pt x="33015" y="61313"/>
                  </a:cubicBezTo>
                  <a:cubicBezTo>
                    <a:pt x="19602" y="61313"/>
                    <a:pt x="12380" y="59367"/>
                    <a:pt x="6190" y="53528"/>
                  </a:cubicBezTo>
                  <a:cubicBezTo>
                    <a:pt x="3095" y="50608"/>
                    <a:pt x="0" y="46715"/>
                    <a:pt x="0" y="44769"/>
                  </a:cubicBezTo>
                  <a:cubicBezTo>
                    <a:pt x="0" y="43795"/>
                    <a:pt x="1032" y="42822"/>
                    <a:pt x="8254" y="38929"/>
                  </a:cubicBezTo>
                  <a:cubicBezTo>
                    <a:pt x="12380" y="47688"/>
                    <a:pt x="19602" y="50608"/>
                    <a:pt x="34046" y="50608"/>
                  </a:cubicBezTo>
                  <a:close/>
                  <a:moveTo>
                    <a:pt x="35078" y="2920"/>
                  </a:moveTo>
                  <a:cubicBezTo>
                    <a:pt x="40237" y="2920"/>
                    <a:pt x="43332" y="2920"/>
                    <a:pt x="49522" y="1946"/>
                  </a:cubicBezTo>
                  <a:cubicBezTo>
                    <a:pt x="49522" y="1946"/>
                    <a:pt x="49522" y="1946"/>
                    <a:pt x="50554" y="1946"/>
                  </a:cubicBezTo>
                  <a:cubicBezTo>
                    <a:pt x="51585" y="1946"/>
                    <a:pt x="51585" y="1946"/>
                    <a:pt x="51585" y="2920"/>
                  </a:cubicBezTo>
                  <a:cubicBezTo>
                    <a:pt x="51585" y="3893"/>
                    <a:pt x="51585" y="6813"/>
                    <a:pt x="51585" y="9732"/>
                  </a:cubicBezTo>
                  <a:cubicBezTo>
                    <a:pt x="51585" y="11679"/>
                    <a:pt x="51585" y="12652"/>
                    <a:pt x="50554" y="12652"/>
                  </a:cubicBezTo>
                  <a:cubicBezTo>
                    <a:pt x="49522" y="12652"/>
                    <a:pt x="42300" y="13625"/>
                    <a:pt x="36110" y="13625"/>
                  </a:cubicBezTo>
                  <a:cubicBezTo>
                    <a:pt x="27856" y="13625"/>
                    <a:pt x="21666" y="12652"/>
                    <a:pt x="14444" y="11679"/>
                  </a:cubicBezTo>
                  <a:cubicBezTo>
                    <a:pt x="9285" y="10706"/>
                    <a:pt x="9285" y="10706"/>
                    <a:pt x="9285" y="7786"/>
                  </a:cubicBezTo>
                  <a:cubicBezTo>
                    <a:pt x="9285" y="5839"/>
                    <a:pt x="9285" y="2920"/>
                    <a:pt x="9285" y="0"/>
                  </a:cubicBezTo>
                  <a:cubicBezTo>
                    <a:pt x="17539" y="1946"/>
                    <a:pt x="25793" y="2920"/>
                    <a:pt x="35078" y="2920"/>
                  </a:cubicBezTo>
                  <a:close/>
                </a:path>
              </a:pathLst>
            </a:custGeom>
            <a:solidFill>
              <a:srgbClr val="000000"/>
            </a:solidFill>
            <a:ln w="10303" cap="flat">
              <a:noFill/>
              <a:prstDash val="solid"/>
              <a:miter/>
            </a:ln>
          </p:spPr>
          <p:txBody>
            <a:bodyPr rtlCol="0" anchor="ctr"/>
            <a:lstStyle/>
            <a:p>
              <a:endParaRPr lang="ja-JP" altLang="en-US"/>
            </a:p>
          </p:txBody>
        </p:sp>
        <p:sp>
          <p:nvSpPr>
            <p:cNvPr id="97" name="フリーフォーム: 図形 96">
              <a:extLst>
                <a:ext uri="{FF2B5EF4-FFF2-40B4-BE49-F238E27FC236}">
                  <a16:creationId xmlns:a16="http://schemas.microsoft.com/office/drawing/2014/main" id="{37AF9E1B-A4DE-4FEA-9B9A-B678F597E53D}"/>
                </a:ext>
              </a:extLst>
            </p:cNvPr>
            <p:cNvSpPr/>
            <p:nvPr/>
          </p:nvSpPr>
          <p:spPr>
            <a:xfrm>
              <a:off x="13886273" y="9785714"/>
              <a:ext cx="61902" cy="71045"/>
            </a:xfrm>
            <a:custGeom>
              <a:avLst/>
              <a:gdLst>
                <a:gd name="connsiteX0" fmla="*/ 6190 w 61902"/>
                <a:gd name="connsiteY0" fmla="*/ 22384 h 71045"/>
                <a:gd name="connsiteX1" fmla="*/ 1032 w 61902"/>
                <a:gd name="connsiteY1" fmla="*/ 21411 h 71045"/>
                <a:gd name="connsiteX2" fmla="*/ 0 w 61902"/>
                <a:gd name="connsiteY2" fmla="*/ 13625 h 71045"/>
                <a:gd name="connsiteX3" fmla="*/ 10317 w 61902"/>
                <a:gd name="connsiteY3" fmla="*/ 14598 h 71045"/>
                <a:gd name="connsiteX4" fmla="*/ 19602 w 61902"/>
                <a:gd name="connsiteY4" fmla="*/ 14598 h 71045"/>
                <a:gd name="connsiteX5" fmla="*/ 20634 w 61902"/>
                <a:gd name="connsiteY5" fmla="*/ 4866 h 71045"/>
                <a:gd name="connsiteX6" fmla="*/ 20634 w 61902"/>
                <a:gd name="connsiteY6" fmla="*/ 0 h 71045"/>
                <a:gd name="connsiteX7" fmla="*/ 31983 w 61902"/>
                <a:gd name="connsiteY7" fmla="*/ 1946 h 71045"/>
                <a:gd name="connsiteX8" fmla="*/ 33015 w 61902"/>
                <a:gd name="connsiteY8" fmla="*/ 2920 h 71045"/>
                <a:gd name="connsiteX9" fmla="*/ 31983 w 61902"/>
                <a:gd name="connsiteY9" fmla="*/ 4866 h 71045"/>
                <a:gd name="connsiteX10" fmla="*/ 29920 w 61902"/>
                <a:gd name="connsiteY10" fmla="*/ 10706 h 71045"/>
                <a:gd name="connsiteX11" fmla="*/ 28888 w 61902"/>
                <a:gd name="connsiteY11" fmla="*/ 13625 h 71045"/>
                <a:gd name="connsiteX12" fmla="*/ 48490 w 61902"/>
                <a:gd name="connsiteY12" fmla="*/ 9732 h 71045"/>
                <a:gd name="connsiteX13" fmla="*/ 49522 w 61902"/>
                <a:gd name="connsiteY13" fmla="*/ 9732 h 71045"/>
                <a:gd name="connsiteX14" fmla="*/ 50554 w 61902"/>
                <a:gd name="connsiteY14" fmla="*/ 11679 h 71045"/>
                <a:gd name="connsiteX15" fmla="*/ 51585 w 61902"/>
                <a:gd name="connsiteY15" fmla="*/ 17518 h 71045"/>
                <a:gd name="connsiteX16" fmla="*/ 48490 w 61902"/>
                <a:gd name="connsiteY16" fmla="*/ 19465 h 71045"/>
                <a:gd name="connsiteX17" fmla="*/ 26824 w 61902"/>
                <a:gd name="connsiteY17" fmla="*/ 22384 h 71045"/>
                <a:gd name="connsiteX18" fmla="*/ 19602 w 61902"/>
                <a:gd name="connsiteY18" fmla="*/ 40876 h 71045"/>
                <a:gd name="connsiteX19" fmla="*/ 30951 w 61902"/>
                <a:gd name="connsiteY19" fmla="*/ 34063 h 71045"/>
                <a:gd name="connsiteX20" fmla="*/ 42300 w 61902"/>
                <a:gd name="connsiteY20" fmla="*/ 32117 h 71045"/>
                <a:gd name="connsiteX21" fmla="*/ 56744 w 61902"/>
                <a:gd name="connsiteY21" fmla="*/ 36983 h 71045"/>
                <a:gd name="connsiteX22" fmla="*/ 61902 w 61902"/>
                <a:gd name="connsiteY22" fmla="*/ 48661 h 71045"/>
                <a:gd name="connsiteX23" fmla="*/ 52617 w 61902"/>
                <a:gd name="connsiteY23" fmla="*/ 64233 h 71045"/>
                <a:gd name="connsiteX24" fmla="*/ 31983 w 61902"/>
                <a:gd name="connsiteY24" fmla="*/ 71046 h 71045"/>
                <a:gd name="connsiteX25" fmla="*/ 28888 w 61902"/>
                <a:gd name="connsiteY25" fmla="*/ 71046 h 71045"/>
                <a:gd name="connsiteX26" fmla="*/ 26824 w 61902"/>
                <a:gd name="connsiteY26" fmla="*/ 70073 h 71045"/>
                <a:gd name="connsiteX27" fmla="*/ 21666 w 61902"/>
                <a:gd name="connsiteY27" fmla="*/ 63260 h 71045"/>
                <a:gd name="connsiteX28" fmla="*/ 42300 w 61902"/>
                <a:gd name="connsiteY28" fmla="*/ 59367 h 71045"/>
                <a:gd name="connsiteX29" fmla="*/ 52617 w 61902"/>
                <a:gd name="connsiteY29" fmla="*/ 48661 h 71045"/>
                <a:gd name="connsiteX30" fmla="*/ 43332 w 61902"/>
                <a:gd name="connsiteY30" fmla="*/ 39902 h 71045"/>
                <a:gd name="connsiteX31" fmla="*/ 15476 w 61902"/>
                <a:gd name="connsiteY31" fmla="*/ 54501 h 71045"/>
                <a:gd name="connsiteX32" fmla="*/ 13412 w 61902"/>
                <a:gd name="connsiteY32" fmla="*/ 55474 h 71045"/>
                <a:gd name="connsiteX33" fmla="*/ 6190 w 61902"/>
                <a:gd name="connsiteY33" fmla="*/ 48661 h 71045"/>
                <a:gd name="connsiteX34" fmla="*/ 7222 w 61902"/>
                <a:gd name="connsiteY34" fmla="*/ 46715 h 71045"/>
                <a:gd name="connsiteX35" fmla="*/ 17539 w 61902"/>
                <a:gd name="connsiteY35" fmla="*/ 22384 h 71045"/>
                <a:gd name="connsiteX36" fmla="*/ 6190 w 61902"/>
                <a:gd name="connsiteY36" fmla="*/ 22384 h 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1902" h="71045">
                  <a:moveTo>
                    <a:pt x="6190" y="22384"/>
                  </a:moveTo>
                  <a:cubicBezTo>
                    <a:pt x="1032" y="22384"/>
                    <a:pt x="1032" y="22384"/>
                    <a:pt x="1032" y="21411"/>
                  </a:cubicBezTo>
                  <a:cubicBezTo>
                    <a:pt x="0" y="20438"/>
                    <a:pt x="0" y="17518"/>
                    <a:pt x="0" y="13625"/>
                  </a:cubicBezTo>
                  <a:cubicBezTo>
                    <a:pt x="3095" y="13625"/>
                    <a:pt x="6190" y="14598"/>
                    <a:pt x="10317" y="14598"/>
                  </a:cubicBezTo>
                  <a:cubicBezTo>
                    <a:pt x="12380" y="14598"/>
                    <a:pt x="16507" y="14598"/>
                    <a:pt x="19602" y="14598"/>
                  </a:cubicBezTo>
                  <a:cubicBezTo>
                    <a:pt x="20634" y="9732"/>
                    <a:pt x="20634" y="7786"/>
                    <a:pt x="20634" y="4866"/>
                  </a:cubicBezTo>
                  <a:cubicBezTo>
                    <a:pt x="20634" y="3893"/>
                    <a:pt x="20634" y="1946"/>
                    <a:pt x="20634" y="0"/>
                  </a:cubicBezTo>
                  <a:cubicBezTo>
                    <a:pt x="24761" y="0"/>
                    <a:pt x="29920" y="973"/>
                    <a:pt x="31983" y="1946"/>
                  </a:cubicBezTo>
                  <a:cubicBezTo>
                    <a:pt x="33015" y="1946"/>
                    <a:pt x="33015" y="2920"/>
                    <a:pt x="33015" y="2920"/>
                  </a:cubicBezTo>
                  <a:cubicBezTo>
                    <a:pt x="33015" y="3893"/>
                    <a:pt x="33015" y="3893"/>
                    <a:pt x="31983" y="4866"/>
                  </a:cubicBezTo>
                  <a:cubicBezTo>
                    <a:pt x="30951" y="6813"/>
                    <a:pt x="30951" y="7786"/>
                    <a:pt x="29920" y="10706"/>
                  </a:cubicBezTo>
                  <a:cubicBezTo>
                    <a:pt x="29920" y="12652"/>
                    <a:pt x="29920" y="12652"/>
                    <a:pt x="28888" y="13625"/>
                  </a:cubicBezTo>
                  <a:cubicBezTo>
                    <a:pt x="36110" y="12652"/>
                    <a:pt x="43332" y="11679"/>
                    <a:pt x="48490" y="9732"/>
                  </a:cubicBezTo>
                  <a:cubicBezTo>
                    <a:pt x="49522" y="9732"/>
                    <a:pt x="49522" y="9732"/>
                    <a:pt x="49522" y="9732"/>
                  </a:cubicBezTo>
                  <a:cubicBezTo>
                    <a:pt x="50554" y="9732"/>
                    <a:pt x="50554" y="9732"/>
                    <a:pt x="50554" y="11679"/>
                  </a:cubicBezTo>
                  <a:cubicBezTo>
                    <a:pt x="50554" y="13625"/>
                    <a:pt x="51585" y="16545"/>
                    <a:pt x="51585" y="17518"/>
                  </a:cubicBezTo>
                  <a:cubicBezTo>
                    <a:pt x="51585" y="18491"/>
                    <a:pt x="51585" y="18491"/>
                    <a:pt x="48490" y="19465"/>
                  </a:cubicBezTo>
                  <a:cubicBezTo>
                    <a:pt x="41268" y="20438"/>
                    <a:pt x="33015" y="22384"/>
                    <a:pt x="26824" y="22384"/>
                  </a:cubicBezTo>
                  <a:cubicBezTo>
                    <a:pt x="23729" y="32117"/>
                    <a:pt x="22698" y="36009"/>
                    <a:pt x="19602" y="40876"/>
                  </a:cubicBezTo>
                  <a:cubicBezTo>
                    <a:pt x="24761" y="36983"/>
                    <a:pt x="26824" y="36009"/>
                    <a:pt x="30951" y="34063"/>
                  </a:cubicBezTo>
                  <a:cubicBezTo>
                    <a:pt x="35078" y="33090"/>
                    <a:pt x="38173" y="32117"/>
                    <a:pt x="42300" y="32117"/>
                  </a:cubicBezTo>
                  <a:cubicBezTo>
                    <a:pt x="48490" y="32117"/>
                    <a:pt x="53649" y="34063"/>
                    <a:pt x="56744" y="36983"/>
                  </a:cubicBezTo>
                  <a:cubicBezTo>
                    <a:pt x="59839" y="39902"/>
                    <a:pt x="61902" y="43795"/>
                    <a:pt x="61902" y="48661"/>
                  </a:cubicBezTo>
                  <a:cubicBezTo>
                    <a:pt x="61902" y="54501"/>
                    <a:pt x="58807" y="59367"/>
                    <a:pt x="52617" y="64233"/>
                  </a:cubicBezTo>
                  <a:cubicBezTo>
                    <a:pt x="47459" y="67153"/>
                    <a:pt x="40237" y="70073"/>
                    <a:pt x="31983" y="71046"/>
                  </a:cubicBezTo>
                  <a:cubicBezTo>
                    <a:pt x="30951" y="71046"/>
                    <a:pt x="28888" y="71046"/>
                    <a:pt x="28888" y="71046"/>
                  </a:cubicBezTo>
                  <a:cubicBezTo>
                    <a:pt x="27856" y="71046"/>
                    <a:pt x="26824" y="71046"/>
                    <a:pt x="26824" y="70073"/>
                  </a:cubicBezTo>
                  <a:cubicBezTo>
                    <a:pt x="24761" y="67153"/>
                    <a:pt x="23729" y="65206"/>
                    <a:pt x="21666" y="63260"/>
                  </a:cubicBezTo>
                  <a:cubicBezTo>
                    <a:pt x="29920" y="63260"/>
                    <a:pt x="36110" y="62287"/>
                    <a:pt x="42300" y="59367"/>
                  </a:cubicBezTo>
                  <a:cubicBezTo>
                    <a:pt x="48490" y="57421"/>
                    <a:pt x="52617" y="53528"/>
                    <a:pt x="52617" y="48661"/>
                  </a:cubicBezTo>
                  <a:cubicBezTo>
                    <a:pt x="52617" y="42822"/>
                    <a:pt x="49522" y="39902"/>
                    <a:pt x="43332" y="39902"/>
                  </a:cubicBezTo>
                  <a:cubicBezTo>
                    <a:pt x="33015" y="39902"/>
                    <a:pt x="22698" y="45742"/>
                    <a:pt x="15476" y="54501"/>
                  </a:cubicBezTo>
                  <a:cubicBezTo>
                    <a:pt x="14444" y="55474"/>
                    <a:pt x="14444" y="55474"/>
                    <a:pt x="13412" y="55474"/>
                  </a:cubicBezTo>
                  <a:cubicBezTo>
                    <a:pt x="11349" y="55474"/>
                    <a:pt x="6190" y="50608"/>
                    <a:pt x="6190" y="48661"/>
                  </a:cubicBezTo>
                  <a:cubicBezTo>
                    <a:pt x="6190" y="48661"/>
                    <a:pt x="6190" y="47688"/>
                    <a:pt x="7222" y="46715"/>
                  </a:cubicBezTo>
                  <a:cubicBezTo>
                    <a:pt x="12380" y="40876"/>
                    <a:pt x="15476" y="32117"/>
                    <a:pt x="17539" y="22384"/>
                  </a:cubicBezTo>
                  <a:cubicBezTo>
                    <a:pt x="16507" y="22384"/>
                    <a:pt x="7222" y="22384"/>
                    <a:pt x="6190" y="22384"/>
                  </a:cubicBezTo>
                  <a:close/>
                </a:path>
              </a:pathLst>
            </a:custGeom>
            <a:solidFill>
              <a:srgbClr val="000000"/>
            </a:solidFill>
            <a:ln w="10303" cap="flat">
              <a:noFill/>
              <a:prstDash val="solid"/>
              <a:miter/>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DF99D899-0EB8-48B0-A69E-206F3B3FB32B}"/>
                </a:ext>
              </a:extLst>
            </p:cNvPr>
            <p:cNvSpPr/>
            <p:nvPr/>
          </p:nvSpPr>
          <p:spPr>
            <a:xfrm>
              <a:off x="13973968" y="9783767"/>
              <a:ext cx="56743" cy="71045"/>
            </a:xfrm>
            <a:custGeom>
              <a:avLst/>
              <a:gdLst>
                <a:gd name="connsiteX0" fmla="*/ 37141 w 56743"/>
                <a:gd name="connsiteY0" fmla="*/ 31143 h 71045"/>
                <a:gd name="connsiteX1" fmla="*/ 56744 w 56743"/>
                <a:gd name="connsiteY1" fmla="*/ 47688 h 71045"/>
                <a:gd name="connsiteX2" fmla="*/ 37141 w 56743"/>
                <a:gd name="connsiteY2" fmla="*/ 68126 h 71045"/>
                <a:gd name="connsiteX3" fmla="*/ 20634 w 56743"/>
                <a:gd name="connsiteY3" fmla="*/ 71046 h 71045"/>
                <a:gd name="connsiteX4" fmla="*/ 17539 w 56743"/>
                <a:gd name="connsiteY4" fmla="*/ 68126 h 71045"/>
                <a:gd name="connsiteX5" fmla="*/ 12380 w 56743"/>
                <a:gd name="connsiteY5" fmla="*/ 63260 h 71045"/>
                <a:gd name="connsiteX6" fmla="*/ 45395 w 56743"/>
                <a:gd name="connsiteY6" fmla="*/ 47688 h 71045"/>
                <a:gd name="connsiteX7" fmla="*/ 35078 w 56743"/>
                <a:gd name="connsiteY7" fmla="*/ 39902 h 71045"/>
                <a:gd name="connsiteX8" fmla="*/ 12380 w 56743"/>
                <a:gd name="connsiteY8" fmla="*/ 50608 h 71045"/>
                <a:gd name="connsiteX9" fmla="*/ 9285 w 56743"/>
                <a:gd name="connsiteY9" fmla="*/ 54501 h 71045"/>
                <a:gd name="connsiteX10" fmla="*/ 7222 w 56743"/>
                <a:gd name="connsiteY10" fmla="*/ 56447 h 71045"/>
                <a:gd name="connsiteX11" fmla="*/ 1032 w 56743"/>
                <a:gd name="connsiteY11" fmla="*/ 53528 h 71045"/>
                <a:gd name="connsiteX12" fmla="*/ 0 w 56743"/>
                <a:gd name="connsiteY12" fmla="*/ 50608 h 71045"/>
                <a:gd name="connsiteX13" fmla="*/ 0 w 56743"/>
                <a:gd name="connsiteY13" fmla="*/ 47688 h 71045"/>
                <a:gd name="connsiteX14" fmla="*/ 0 w 56743"/>
                <a:gd name="connsiteY14" fmla="*/ 45742 h 71045"/>
                <a:gd name="connsiteX15" fmla="*/ 2063 w 56743"/>
                <a:gd name="connsiteY15" fmla="*/ 31143 h 71045"/>
                <a:gd name="connsiteX16" fmla="*/ 3095 w 56743"/>
                <a:gd name="connsiteY16" fmla="*/ 26277 h 71045"/>
                <a:gd name="connsiteX17" fmla="*/ 4127 w 56743"/>
                <a:gd name="connsiteY17" fmla="*/ 21411 h 71045"/>
                <a:gd name="connsiteX18" fmla="*/ 4127 w 56743"/>
                <a:gd name="connsiteY18" fmla="*/ 18491 h 71045"/>
                <a:gd name="connsiteX19" fmla="*/ 14444 w 56743"/>
                <a:gd name="connsiteY19" fmla="*/ 20438 h 71045"/>
                <a:gd name="connsiteX20" fmla="*/ 15476 w 56743"/>
                <a:gd name="connsiteY20" fmla="*/ 21411 h 71045"/>
                <a:gd name="connsiteX21" fmla="*/ 15476 w 56743"/>
                <a:gd name="connsiteY21" fmla="*/ 22384 h 71045"/>
                <a:gd name="connsiteX22" fmla="*/ 13412 w 56743"/>
                <a:gd name="connsiteY22" fmla="*/ 27250 h 71045"/>
                <a:gd name="connsiteX23" fmla="*/ 11349 w 56743"/>
                <a:gd name="connsiteY23" fmla="*/ 40876 h 71045"/>
                <a:gd name="connsiteX24" fmla="*/ 37141 w 56743"/>
                <a:gd name="connsiteY24" fmla="*/ 31143 h 71045"/>
                <a:gd name="connsiteX25" fmla="*/ 36110 w 56743"/>
                <a:gd name="connsiteY25" fmla="*/ 7786 h 71045"/>
                <a:gd name="connsiteX26" fmla="*/ 40237 w 56743"/>
                <a:gd name="connsiteY26" fmla="*/ 11679 h 71045"/>
                <a:gd name="connsiteX27" fmla="*/ 37141 w 56743"/>
                <a:gd name="connsiteY27" fmla="*/ 16545 h 71045"/>
                <a:gd name="connsiteX28" fmla="*/ 34046 w 56743"/>
                <a:gd name="connsiteY28" fmla="*/ 18491 h 71045"/>
                <a:gd name="connsiteX29" fmla="*/ 31983 w 56743"/>
                <a:gd name="connsiteY29" fmla="*/ 17518 h 71045"/>
                <a:gd name="connsiteX30" fmla="*/ 14444 w 56743"/>
                <a:gd name="connsiteY30" fmla="*/ 8759 h 71045"/>
                <a:gd name="connsiteX31" fmla="*/ 12380 w 56743"/>
                <a:gd name="connsiteY31" fmla="*/ 7786 h 71045"/>
                <a:gd name="connsiteX32" fmla="*/ 14444 w 56743"/>
                <a:gd name="connsiteY32" fmla="*/ 2920 h 71045"/>
                <a:gd name="connsiteX33" fmla="*/ 17539 w 56743"/>
                <a:gd name="connsiteY33" fmla="*/ 0 h 71045"/>
                <a:gd name="connsiteX34" fmla="*/ 36110 w 56743"/>
                <a:gd name="connsiteY34" fmla="*/ 7786 h 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743" h="71045">
                  <a:moveTo>
                    <a:pt x="37141" y="31143"/>
                  </a:moveTo>
                  <a:cubicBezTo>
                    <a:pt x="49522" y="31143"/>
                    <a:pt x="56744" y="37956"/>
                    <a:pt x="56744" y="47688"/>
                  </a:cubicBezTo>
                  <a:cubicBezTo>
                    <a:pt x="56744" y="57421"/>
                    <a:pt x="50554" y="64233"/>
                    <a:pt x="37141" y="68126"/>
                  </a:cubicBezTo>
                  <a:cubicBezTo>
                    <a:pt x="31983" y="69099"/>
                    <a:pt x="24761" y="71046"/>
                    <a:pt x="20634" y="71046"/>
                  </a:cubicBezTo>
                  <a:cubicBezTo>
                    <a:pt x="18571" y="71046"/>
                    <a:pt x="18571" y="71046"/>
                    <a:pt x="17539" y="68126"/>
                  </a:cubicBezTo>
                  <a:cubicBezTo>
                    <a:pt x="16507" y="66180"/>
                    <a:pt x="15476" y="65206"/>
                    <a:pt x="12380" y="63260"/>
                  </a:cubicBezTo>
                  <a:cubicBezTo>
                    <a:pt x="34046" y="61313"/>
                    <a:pt x="45395" y="56447"/>
                    <a:pt x="45395" y="47688"/>
                  </a:cubicBezTo>
                  <a:cubicBezTo>
                    <a:pt x="45395" y="42822"/>
                    <a:pt x="41268" y="39902"/>
                    <a:pt x="35078" y="39902"/>
                  </a:cubicBezTo>
                  <a:cubicBezTo>
                    <a:pt x="26824" y="39902"/>
                    <a:pt x="18571" y="43795"/>
                    <a:pt x="12380" y="50608"/>
                  </a:cubicBezTo>
                  <a:cubicBezTo>
                    <a:pt x="11349" y="51581"/>
                    <a:pt x="10317" y="53528"/>
                    <a:pt x="9285" y="54501"/>
                  </a:cubicBezTo>
                  <a:cubicBezTo>
                    <a:pt x="8254" y="55474"/>
                    <a:pt x="8254" y="56447"/>
                    <a:pt x="7222" y="56447"/>
                  </a:cubicBezTo>
                  <a:cubicBezTo>
                    <a:pt x="6190" y="56447"/>
                    <a:pt x="3095" y="55474"/>
                    <a:pt x="1032" y="53528"/>
                  </a:cubicBezTo>
                  <a:cubicBezTo>
                    <a:pt x="0" y="52554"/>
                    <a:pt x="0" y="52554"/>
                    <a:pt x="0" y="50608"/>
                  </a:cubicBezTo>
                  <a:cubicBezTo>
                    <a:pt x="0" y="49635"/>
                    <a:pt x="0" y="49635"/>
                    <a:pt x="0" y="47688"/>
                  </a:cubicBezTo>
                  <a:cubicBezTo>
                    <a:pt x="0" y="47688"/>
                    <a:pt x="0" y="46715"/>
                    <a:pt x="0" y="45742"/>
                  </a:cubicBezTo>
                  <a:cubicBezTo>
                    <a:pt x="0" y="40876"/>
                    <a:pt x="1032" y="37956"/>
                    <a:pt x="2063" y="31143"/>
                  </a:cubicBezTo>
                  <a:cubicBezTo>
                    <a:pt x="2063" y="30170"/>
                    <a:pt x="2063" y="30170"/>
                    <a:pt x="3095" y="26277"/>
                  </a:cubicBezTo>
                  <a:cubicBezTo>
                    <a:pt x="3095" y="26277"/>
                    <a:pt x="3095" y="24331"/>
                    <a:pt x="4127" y="21411"/>
                  </a:cubicBezTo>
                  <a:cubicBezTo>
                    <a:pt x="4127" y="20438"/>
                    <a:pt x="4127" y="20438"/>
                    <a:pt x="4127" y="18491"/>
                  </a:cubicBezTo>
                  <a:cubicBezTo>
                    <a:pt x="8254" y="19465"/>
                    <a:pt x="12380" y="20438"/>
                    <a:pt x="14444" y="20438"/>
                  </a:cubicBezTo>
                  <a:cubicBezTo>
                    <a:pt x="15476" y="20438"/>
                    <a:pt x="15476" y="21411"/>
                    <a:pt x="15476" y="21411"/>
                  </a:cubicBezTo>
                  <a:cubicBezTo>
                    <a:pt x="15476" y="21411"/>
                    <a:pt x="15476" y="22384"/>
                    <a:pt x="15476" y="22384"/>
                  </a:cubicBezTo>
                  <a:cubicBezTo>
                    <a:pt x="14444" y="23358"/>
                    <a:pt x="14444" y="24331"/>
                    <a:pt x="13412" y="27250"/>
                  </a:cubicBezTo>
                  <a:cubicBezTo>
                    <a:pt x="12380" y="30170"/>
                    <a:pt x="11349" y="37956"/>
                    <a:pt x="11349" y="40876"/>
                  </a:cubicBezTo>
                  <a:cubicBezTo>
                    <a:pt x="18571" y="34063"/>
                    <a:pt x="26824" y="31143"/>
                    <a:pt x="37141" y="31143"/>
                  </a:cubicBezTo>
                  <a:close/>
                  <a:moveTo>
                    <a:pt x="36110" y="7786"/>
                  </a:moveTo>
                  <a:cubicBezTo>
                    <a:pt x="39205" y="9732"/>
                    <a:pt x="40237" y="10706"/>
                    <a:pt x="40237" y="11679"/>
                  </a:cubicBezTo>
                  <a:cubicBezTo>
                    <a:pt x="40237" y="12652"/>
                    <a:pt x="39205" y="14598"/>
                    <a:pt x="37141" y="16545"/>
                  </a:cubicBezTo>
                  <a:cubicBezTo>
                    <a:pt x="36110" y="18491"/>
                    <a:pt x="35078" y="18491"/>
                    <a:pt x="34046" y="18491"/>
                  </a:cubicBezTo>
                  <a:cubicBezTo>
                    <a:pt x="34046" y="18491"/>
                    <a:pt x="33015" y="18491"/>
                    <a:pt x="31983" y="17518"/>
                  </a:cubicBezTo>
                  <a:cubicBezTo>
                    <a:pt x="25793" y="13625"/>
                    <a:pt x="21666" y="10706"/>
                    <a:pt x="14444" y="8759"/>
                  </a:cubicBezTo>
                  <a:cubicBezTo>
                    <a:pt x="13412" y="7786"/>
                    <a:pt x="12380" y="7786"/>
                    <a:pt x="12380" y="7786"/>
                  </a:cubicBezTo>
                  <a:cubicBezTo>
                    <a:pt x="12380" y="6813"/>
                    <a:pt x="13412" y="5839"/>
                    <a:pt x="14444" y="2920"/>
                  </a:cubicBezTo>
                  <a:cubicBezTo>
                    <a:pt x="15476" y="973"/>
                    <a:pt x="16507" y="0"/>
                    <a:pt x="17539" y="0"/>
                  </a:cubicBezTo>
                  <a:cubicBezTo>
                    <a:pt x="21666" y="973"/>
                    <a:pt x="30951" y="4866"/>
                    <a:pt x="36110" y="7786"/>
                  </a:cubicBezTo>
                  <a:close/>
                </a:path>
              </a:pathLst>
            </a:custGeom>
            <a:solidFill>
              <a:srgbClr val="000000"/>
            </a:solidFill>
            <a:ln w="10303" cap="flat">
              <a:noFill/>
              <a:prstDash val="solid"/>
              <a:miter/>
            </a:ln>
          </p:spPr>
          <p:txBody>
            <a:bodyPr rtlCol="0" anchor="ctr"/>
            <a:lstStyle/>
            <a:p>
              <a:endParaRPr lang="ja-JP" altLang="en-US"/>
            </a:p>
          </p:txBody>
        </p:sp>
        <p:sp>
          <p:nvSpPr>
            <p:cNvPr id="99" name="フリーフォーム: 図形 98">
              <a:extLst>
                <a:ext uri="{FF2B5EF4-FFF2-40B4-BE49-F238E27FC236}">
                  <a16:creationId xmlns:a16="http://schemas.microsoft.com/office/drawing/2014/main" id="{F7CBFD85-DFCA-4880-9BED-225B322FB3BA}"/>
                </a:ext>
              </a:extLst>
            </p:cNvPr>
            <p:cNvSpPr/>
            <p:nvPr/>
          </p:nvSpPr>
          <p:spPr>
            <a:xfrm>
              <a:off x="14048251" y="9786687"/>
              <a:ext cx="74282" cy="67152"/>
            </a:xfrm>
            <a:custGeom>
              <a:avLst/>
              <a:gdLst>
                <a:gd name="connsiteX0" fmla="*/ 7222 w 74282"/>
                <a:gd name="connsiteY0" fmla="*/ 28224 h 67152"/>
                <a:gd name="connsiteX1" fmla="*/ 5159 w 74282"/>
                <a:gd name="connsiteY1" fmla="*/ 29197 h 67152"/>
                <a:gd name="connsiteX2" fmla="*/ 4127 w 74282"/>
                <a:gd name="connsiteY2" fmla="*/ 29197 h 67152"/>
                <a:gd name="connsiteX3" fmla="*/ 0 w 74282"/>
                <a:gd name="connsiteY3" fmla="*/ 19465 h 67152"/>
                <a:gd name="connsiteX4" fmla="*/ 2063 w 74282"/>
                <a:gd name="connsiteY4" fmla="*/ 19465 h 67152"/>
                <a:gd name="connsiteX5" fmla="*/ 20634 w 74282"/>
                <a:gd name="connsiteY5" fmla="*/ 17518 h 67152"/>
                <a:gd name="connsiteX6" fmla="*/ 23729 w 74282"/>
                <a:gd name="connsiteY6" fmla="*/ 973 h 67152"/>
                <a:gd name="connsiteX7" fmla="*/ 23729 w 74282"/>
                <a:gd name="connsiteY7" fmla="*/ 0 h 67152"/>
                <a:gd name="connsiteX8" fmla="*/ 34046 w 74282"/>
                <a:gd name="connsiteY8" fmla="*/ 1946 h 67152"/>
                <a:gd name="connsiteX9" fmla="*/ 36110 w 74282"/>
                <a:gd name="connsiteY9" fmla="*/ 3893 h 67152"/>
                <a:gd name="connsiteX10" fmla="*/ 35078 w 74282"/>
                <a:gd name="connsiteY10" fmla="*/ 4866 h 67152"/>
                <a:gd name="connsiteX11" fmla="*/ 30951 w 74282"/>
                <a:gd name="connsiteY11" fmla="*/ 16545 h 67152"/>
                <a:gd name="connsiteX12" fmla="*/ 37142 w 74282"/>
                <a:gd name="connsiteY12" fmla="*/ 16545 h 67152"/>
                <a:gd name="connsiteX13" fmla="*/ 45395 w 74282"/>
                <a:gd name="connsiteY13" fmla="*/ 18491 h 67152"/>
                <a:gd name="connsiteX14" fmla="*/ 50554 w 74282"/>
                <a:gd name="connsiteY14" fmla="*/ 33090 h 67152"/>
                <a:gd name="connsiteX15" fmla="*/ 44363 w 74282"/>
                <a:gd name="connsiteY15" fmla="*/ 61313 h 67152"/>
                <a:gd name="connsiteX16" fmla="*/ 33015 w 74282"/>
                <a:gd name="connsiteY16" fmla="*/ 67153 h 67152"/>
                <a:gd name="connsiteX17" fmla="*/ 25793 w 74282"/>
                <a:gd name="connsiteY17" fmla="*/ 66180 h 67152"/>
                <a:gd name="connsiteX18" fmla="*/ 24761 w 74282"/>
                <a:gd name="connsiteY18" fmla="*/ 62287 h 67152"/>
                <a:gd name="connsiteX19" fmla="*/ 22698 w 74282"/>
                <a:gd name="connsiteY19" fmla="*/ 55474 h 67152"/>
                <a:gd name="connsiteX20" fmla="*/ 30951 w 74282"/>
                <a:gd name="connsiteY20" fmla="*/ 57421 h 67152"/>
                <a:gd name="connsiteX21" fmla="*/ 39205 w 74282"/>
                <a:gd name="connsiteY21" fmla="*/ 48661 h 67152"/>
                <a:gd name="connsiteX22" fmla="*/ 41268 w 74282"/>
                <a:gd name="connsiteY22" fmla="*/ 32117 h 67152"/>
                <a:gd name="connsiteX23" fmla="*/ 35078 w 74282"/>
                <a:gd name="connsiteY23" fmla="*/ 23358 h 67152"/>
                <a:gd name="connsiteX24" fmla="*/ 28888 w 74282"/>
                <a:gd name="connsiteY24" fmla="*/ 24331 h 67152"/>
                <a:gd name="connsiteX25" fmla="*/ 27856 w 74282"/>
                <a:gd name="connsiteY25" fmla="*/ 26277 h 67152"/>
                <a:gd name="connsiteX26" fmla="*/ 16507 w 74282"/>
                <a:gd name="connsiteY26" fmla="*/ 54501 h 67152"/>
                <a:gd name="connsiteX27" fmla="*/ 9285 w 74282"/>
                <a:gd name="connsiteY27" fmla="*/ 65206 h 67152"/>
                <a:gd name="connsiteX28" fmla="*/ 4127 w 74282"/>
                <a:gd name="connsiteY28" fmla="*/ 62287 h 67152"/>
                <a:gd name="connsiteX29" fmla="*/ 2063 w 74282"/>
                <a:gd name="connsiteY29" fmla="*/ 60340 h 67152"/>
                <a:gd name="connsiteX30" fmla="*/ 5159 w 74282"/>
                <a:gd name="connsiteY30" fmla="*/ 54501 h 67152"/>
                <a:gd name="connsiteX31" fmla="*/ 18571 w 74282"/>
                <a:gd name="connsiteY31" fmla="*/ 25304 h 67152"/>
                <a:gd name="connsiteX32" fmla="*/ 7222 w 74282"/>
                <a:gd name="connsiteY32" fmla="*/ 28224 h 67152"/>
                <a:gd name="connsiteX33" fmla="*/ 52617 w 74282"/>
                <a:gd name="connsiteY33" fmla="*/ 19465 h 67152"/>
                <a:gd name="connsiteX34" fmla="*/ 55712 w 74282"/>
                <a:gd name="connsiteY34" fmla="*/ 16545 h 67152"/>
                <a:gd name="connsiteX35" fmla="*/ 58807 w 74282"/>
                <a:gd name="connsiteY35" fmla="*/ 14598 h 67152"/>
                <a:gd name="connsiteX36" fmla="*/ 60871 w 74282"/>
                <a:gd name="connsiteY36" fmla="*/ 15572 h 67152"/>
                <a:gd name="connsiteX37" fmla="*/ 73251 w 74282"/>
                <a:gd name="connsiteY37" fmla="*/ 32117 h 67152"/>
                <a:gd name="connsiteX38" fmla="*/ 74283 w 74282"/>
                <a:gd name="connsiteY38" fmla="*/ 36009 h 67152"/>
                <a:gd name="connsiteX39" fmla="*/ 71188 w 74282"/>
                <a:gd name="connsiteY39" fmla="*/ 38929 h 67152"/>
                <a:gd name="connsiteX40" fmla="*/ 67061 w 74282"/>
                <a:gd name="connsiteY40" fmla="*/ 40876 h 67152"/>
                <a:gd name="connsiteX41" fmla="*/ 66029 w 74282"/>
                <a:gd name="connsiteY41" fmla="*/ 38929 h 67152"/>
                <a:gd name="connsiteX42" fmla="*/ 60871 w 74282"/>
                <a:gd name="connsiteY42" fmla="*/ 28224 h 67152"/>
                <a:gd name="connsiteX43" fmla="*/ 52617 w 74282"/>
                <a:gd name="connsiteY43" fmla="*/ 19465 h 67152"/>
                <a:gd name="connsiteX44" fmla="*/ 52617 w 74282"/>
                <a:gd name="connsiteY44" fmla="*/ 19465 h 6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4282" h="67152">
                  <a:moveTo>
                    <a:pt x="7222" y="28224"/>
                  </a:moveTo>
                  <a:cubicBezTo>
                    <a:pt x="6190" y="28224"/>
                    <a:pt x="6190" y="28224"/>
                    <a:pt x="5159" y="29197"/>
                  </a:cubicBezTo>
                  <a:cubicBezTo>
                    <a:pt x="5159" y="29197"/>
                    <a:pt x="4127" y="29197"/>
                    <a:pt x="4127" y="29197"/>
                  </a:cubicBezTo>
                  <a:cubicBezTo>
                    <a:pt x="2063" y="29197"/>
                    <a:pt x="1032" y="26277"/>
                    <a:pt x="0" y="19465"/>
                  </a:cubicBezTo>
                  <a:cubicBezTo>
                    <a:pt x="1032" y="19465"/>
                    <a:pt x="1032" y="19465"/>
                    <a:pt x="2063" y="19465"/>
                  </a:cubicBezTo>
                  <a:cubicBezTo>
                    <a:pt x="6190" y="19465"/>
                    <a:pt x="15476" y="18491"/>
                    <a:pt x="20634" y="17518"/>
                  </a:cubicBezTo>
                  <a:cubicBezTo>
                    <a:pt x="22698" y="10706"/>
                    <a:pt x="23729" y="4866"/>
                    <a:pt x="23729" y="973"/>
                  </a:cubicBezTo>
                  <a:cubicBezTo>
                    <a:pt x="23729" y="973"/>
                    <a:pt x="23729" y="0"/>
                    <a:pt x="23729" y="0"/>
                  </a:cubicBezTo>
                  <a:cubicBezTo>
                    <a:pt x="27856" y="0"/>
                    <a:pt x="30951" y="973"/>
                    <a:pt x="34046" y="1946"/>
                  </a:cubicBezTo>
                  <a:cubicBezTo>
                    <a:pt x="35078" y="2920"/>
                    <a:pt x="36110" y="2920"/>
                    <a:pt x="36110" y="3893"/>
                  </a:cubicBezTo>
                  <a:cubicBezTo>
                    <a:pt x="36110" y="3893"/>
                    <a:pt x="36110" y="4866"/>
                    <a:pt x="35078" y="4866"/>
                  </a:cubicBezTo>
                  <a:cubicBezTo>
                    <a:pt x="34046" y="6813"/>
                    <a:pt x="34046" y="6813"/>
                    <a:pt x="30951" y="16545"/>
                  </a:cubicBezTo>
                  <a:cubicBezTo>
                    <a:pt x="33015" y="16545"/>
                    <a:pt x="35078" y="16545"/>
                    <a:pt x="37142" y="16545"/>
                  </a:cubicBezTo>
                  <a:cubicBezTo>
                    <a:pt x="40237" y="16545"/>
                    <a:pt x="43332" y="17518"/>
                    <a:pt x="45395" y="18491"/>
                  </a:cubicBezTo>
                  <a:cubicBezTo>
                    <a:pt x="48490" y="20438"/>
                    <a:pt x="50554" y="25304"/>
                    <a:pt x="50554" y="33090"/>
                  </a:cubicBezTo>
                  <a:cubicBezTo>
                    <a:pt x="50554" y="45742"/>
                    <a:pt x="48490" y="55474"/>
                    <a:pt x="44363" y="61313"/>
                  </a:cubicBezTo>
                  <a:cubicBezTo>
                    <a:pt x="41268" y="65206"/>
                    <a:pt x="38173" y="67153"/>
                    <a:pt x="33015" y="67153"/>
                  </a:cubicBezTo>
                  <a:cubicBezTo>
                    <a:pt x="29920" y="67153"/>
                    <a:pt x="26824" y="67153"/>
                    <a:pt x="25793" y="66180"/>
                  </a:cubicBezTo>
                  <a:cubicBezTo>
                    <a:pt x="24761" y="66180"/>
                    <a:pt x="24761" y="66180"/>
                    <a:pt x="24761" y="62287"/>
                  </a:cubicBezTo>
                  <a:cubicBezTo>
                    <a:pt x="24761" y="60340"/>
                    <a:pt x="23729" y="58394"/>
                    <a:pt x="22698" y="55474"/>
                  </a:cubicBezTo>
                  <a:cubicBezTo>
                    <a:pt x="26824" y="56447"/>
                    <a:pt x="28888" y="57421"/>
                    <a:pt x="30951" y="57421"/>
                  </a:cubicBezTo>
                  <a:cubicBezTo>
                    <a:pt x="35078" y="57421"/>
                    <a:pt x="37142" y="55474"/>
                    <a:pt x="39205" y="48661"/>
                  </a:cubicBezTo>
                  <a:cubicBezTo>
                    <a:pt x="40237" y="43795"/>
                    <a:pt x="41268" y="38929"/>
                    <a:pt x="41268" y="32117"/>
                  </a:cubicBezTo>
                  <a:cubicBezTo>
                    <a:pt x="41268" y="25304"/>
                    <a:pt x="39205" y="23358"/>
                    <a:pt x="35078" y="23358"/>
                  </a:cubicBezTo>
                  <a:cubicBezTo>
                    <a:pt x="33015" y="23358"/>
                    <a:pt x="30951" y="23358"/>
                    <a:pt x="28888" y="24331"/>
                  </a:cubicBezTo>
                  <a:cubicBezTo>
                    <a:pt x="28888" y="25304"/>
                    <a:pt x="28888" y="25304"/>
                    <a:pt x="27856" y="26277"/>
                  </a:cubicBezTo>
                  <a:cubicBezTo>
                    <a:pt x="25793" y="35036"/>
                    <a:pt x="20634" y="45742"/>
                    <a:pt x="16507" y="54501"/>
                  </a:cubicBezTo>
                  <a:cubicBezTo>
                    <a:pt x="11349" y="63260"/>
                    <a:pt x="10317" y="65206"/>
                    <a:pt x="9285" y="65206"/>
                  </a:cubicBezTo>
                  <a:cubicBezTo>
                    <a:pt x="8254" y="65206"/>
                    <a:pt x="6190" y="64233"/>
                    <a:pt x="4127" y="62287"/>
                  </a:cubicBezTo>
                  <a:cubicBezTo>
                    <a:pt x="2063" y="61313"/>
                    <a:pt x="2063" y="60340"/>
                    <a:pt x="2063" y="60340"/>
                  </a:cubicBezTo>
                  <a:cubicBezTo>
                    <a:pt x="2063" y="60340"/>
                    <a:pt x="2063" y="60340"/>
                    <a:pt x="5159" y="54501"/>
                  </a:cubicBezTo>
                  <a:cubicBezTo>
                    <a:pt x="10317" y="47688"/>
                    <a:pt x="16507" y="34063"/>
                    <a:pt x="18571" y="25304"/>
                  </a:cubicBezTo>
                  <a:cubicBezTo>
                    <a:pt x="12381" y="27250"/>
                    <a:pt x="8254" y="28224"/>
                    <a:pt x="7222" y="28224"/>
                  </a:cubicBezTo>
                  <a:close/>
                  <a:moveTo>
                    <a:pt x="52617" y="19465"/>
                  </a:moveTo>
                  <a:cubicBezTo>
                    <a:pt x="52617" y="18491"/>
                    <a:pt x="53649" y="18491"/>
                    <a:pt x="55712" y="16545"/>
                  </a:cubicBezTo>
                  <a:cubicBezTo>
                    <a:pt x="57776" y="15572"/>
                    <a:pt x="58807" y="14598"/>
                    <a:pt x="58807" y="14598"/>
                  </a:cubicBezTo>
                  <a:cubicBezTo>
                    <a:pt x="59839" y="14598"/>
                    <a:pt x="59839" y="14598"/>
                    <a:pt x="60871" y="15572"/>
                  </a:cubicBezTo>
                  <a:cubicBezTo>
                    <a:pt x="66029" y="20438"/>
                    <a:pt x="71188" y="26277"/>
                    <a:pt x="73251" y="32117"/>
                  </a:cubicBezTo>
                  <a:cubicBezTo>
                    <a:pt x="74283" y="34063"/>
                    <a:pt x="74283" y="35036"/>
                    <a:pt x="74283" y="36009"/>
                  </a:cubicBezTo>
                  <a:cubicBezTo>
                    <a:pt x="74283" y="36983"/>
                    <a:pt x="74283" y="36983"/>
                    <a:pt x="71188" y="38929"/>
                  </a:cubicBezTo>
                  <a:cubicBezTo>
                    <a:pt x="69124" y="39902"/>
                    <a:pt x="67061" y="40876"/>
                    <a:pt x="67061" y="40876"/>
                  </a:cubicBezTo>
                  <a:cubicBezTo>
                    <a:pt x="66029" y="40876"/>
                    <a:pt x="66029" y="40876"/>
                    <a:pt x="66029" y="38929"/>
                  </a:cubicBezTo>
                  <a:cubicBezTo>
                    <a:pt x="63966" y="35036"/>
                    <a:pt x="62934" y="32117"/>
                    <a:pt x="60871" y="28224"/>
                  </a:cubicBezTo>
                  <a:cubicBezTo>
                    <a:pt x="58807" y="25304"/>
                    <a:pt x="57776" y="24331"/>
                    <a:pt x="52617" y="19465"/>
                  </a:cubicBezTo>
                  <a:cubicBezTo>
                    <a:pt x="52617" y="19465"/>
                    <a:pt x="52617" y="19465"/>
                    <a:pt x="52617" y="19465"/>
                  </a:cubicBezTo>
                  <a:close/>
                </a:path>
              </a:pathLst>
            </a:custGeom>
            <a:solidFill>
              <a:srgbClr val="000000"/>
            </a:solidFill>
            <a:ln w="10303" cap="flat">
              <a:noFill/>
              <a:prstDash val="solid"/>
              <a:miter/>
            </a:ln>
          </p:spPr>
          <p:txBody>
            <a:bodyPr rtlCol="0" anchor="ctr"/>
            <a:lstStyle/>
            <a:p>
              <a:endParaRPr lang="ja-JP" altLang="en-US"/>
            </a:p>
          </p:txBody>
        </p:sp>
        <p:sp>
          <p:nvSpPr>
            <p:cNvPr id="100" name="フリーフォーム: 図形 99">
              <a:extLst>
                <a:ext uri="{FF2B5EF4-FFF2-40B4-BE49-F238E27FC236}">
                  <a16:creationId xmlns:a16="http://schemas.microsoft.com/office/drawing/2014/main" id="{831E0AA3-353E-47F9-8677-9AD7465DDE46}"/>
                </a:ext>
              </a:extLst>
            </p:cNvPr>
            <p:cNvSpPr/>
            <p:nvPr/>
          </p:nvSpPr>
          <p:spPr>
            <a:xfrm>
              <a:off x="14143168" y="9783767"/>
              <a:ext cx="56743" cy="71045"/>
            </a:xfrm>
            <a:custGeom>
              <a:avLst/>
              <a:gdLst>
                <a:gd name="connsiteX0" fmla="*/ 37141 w 56743"/>
                <a:gd name="connsiteY0" fmla="*/ 31143 h 71045"/>
                <a:gd name="connsiteX1" fmla="*/ 56744 w 56743"/>
                <a:gd name="connsiteY1" fmla="*/ 47688 h 71045"/>
                <a:gd name="connsiteX2" fmla="*/ 37141 w 56743"/>
                <a:gd name="connsiteY2" fmla="*/ 68126 h 71045"/>
                <a:gd name="connsiteX3" fmla="*/ 20634 w 56743"/>
                <a:gd name="connsiteY3" fmla="*/ 71046 h 71045"/>
                <a:gd name="connsiteX4" fmla="*/ 17539 w 56743"/>
                <a:gd name="connsiteY4" fmla="*/ 68126 h 71045"/>
                <a:gd name="connsiteX5" fmla="*/ 12380 w 56743"/>
                <a:gd name="connsiteY5" fmla="*/ 63260 h 71045"/>
                <a:gd name="connsiteX6" fmla="*/ 45395 w 56743"/>
                <a:gd name="connsiteY6" fmla="*/ 47688 h 71045"/>
                <a:gd name="connsiteX7" fmla="*/ 35078 w 56743"/>
                <a:gd name="connsiteY7" fmla="*/ 39902 h 71045"/>
                <a:gd name="connsiteX8" fmla="*/ 12380 w 56743"/>
                <a:gd name="connsiteY8" fmla="*/ 50608 h 71045"/>
                <a:gd name="connsiteX9" fmla="*/ 9285 w 56743"/>
                <a:gd name="connsiteY9" fmla="*/ 54501 h 71045"/>
                <a:gd name="connsiteX10" fmla="*/ 7222 w 56743"/>
                <a:gd name="connsiteY10" fmla="*/ 56447 h 71045"/>
                <a:gd name="connsiteX11" fmla="*/ 1032 w 56743"/>
                <a:gd name="connsiteY11" fmla="*/ 53528 h 71045"/>
                <a:gd name="connsiteX12" fmla="*/ 0 w 56743"/>
                <a:gd name="connsiteY12" fmla="*/ 50608 h 71045"/>
                <a:gd name="connsiteX13" fmla="*/ 0 w 56743"/>
                <a:gd name="connsiteY13" fmla="*/ 47688 h 71045"/>
                <a:gd name="connsiteX14" fmla="*/ 0 w 56743"/>
                <a:gd name="connsiteY14" fmla="*/ 45742 h 71045"/>
                <a:gd name="connsiteX15" fmla="*/ 2063 w 56743"/>
                <a:gd name="connsiteY15" fmla="*/ 31143 h 71045"/>
                <a:gd name="connsiteX16" fmla="*/ 3095 w 56743"/>
                <a:gd name="connsiteY16" fmla="*/ 26277 h 71045"/>
                <a:gd name="connsiteX17" fmla="*/ 4127 w 56743"/>
                <a:gd name="connsiteY17" fmla="*/ 21411 h 71045"/>
                <a:gd name="connsiteX18" fmla="*/ 4127 w 56743"/>
                <a:gd name="connsiteY18" fmla="*/ 18491 h 71045"/>
                <a:gd name="connsiteX19" fmla="*/ 14444 w 56743"/>
                <a:gd name="connsiteY19" fmla="*/ 20438 h 71045"/>
                <a:gd name="connsiteX20" fmla="*/ 15476 w 56743"/>
                <a:gd name="connsiteY20" fmla="*/ 21411 h 71045"/>
                <a:gd name="connsiteX21" fmla="*/ 15476 w 56743"/>
                <a:gd name="connsiteY21" fmla="*/ 22384 h 71045"/>
                <a:gd name="connsiteX22" fmla="*/ 13412 w 56743"/>
                <a:gd name="connsiteY22" fmla="*/ 27250 h 71045"/>
                <a:gd name="connsiteX23" fmla="*/ 11349 w 56743"/>
                <a:gd name="connsiteY23" fmla="*/ 40876 h 71045"/>
                <a:gd name="connsiteX24" fmla="*/ 37141 w 56743"/>
                <a:gd name="connsiteY24" fmla="*/ 31143 h 71045"/>
                <a:gd name="connsiteX25" fmla="*/ 36110 w 56743"/>
                <a:gd name="connsiteY25" fmla="*/ 7786 h 71045"/>
                <a:gd name="connsiteX26" fmla="*/ 40237 w 56743"/>
                <a:gd name="connsiteY26" fmla="*/ 11679 h 71045"/>
                <a:gd name="connsiteX27" fmla="*/ 37141 w 56743"/>
                <a:gd name="connsiteY27" fmla="*/ 16545 h 71045"/>
                <a:gd name="connsiteX28" fmla="*/ 34046 w 56743"/>
                <a:gd name="connsiteY28" fmla="*/ 18491 h 71045"/>
                <a:gd name="connsiteX29" fmla="*/ 31983 w 56743"/>
                <a:gd name="connsiteY29" fmla="*/ 17518 h 71045"/>
                <a:gd name="connsiteX30" fmla="*/ 14444 w 56743"/>
                <a:gd name="connsiteY30" fmla="*/ 8759 h 71045"/>
                <a:gd name="connsiteX31" fmla="*/ 12380 w 56743"/>
                <a:gd name="connsiteY31" fmla="*/ 7786 h 71045"/>
                <a:gd name="connsiteX32" fmla="*/ 14444 w 56743"/>
                <a:gd name="connsiteY32" fmla="*/ 2920 h 71045"/>
                <a:gd name="connsiteX33" fmla="*/ 17539 w 56743"/>
                <a:gd name="connsiteY33" fmla="*/ 0 h 71045"/>
                <a:gd name="connsiteX34" fmla="*/ 36110 w 56743"/>
                <a:gd name="connsiteY34" fmla="*/ 7786 h 7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743" h="71045">
                  <a:moveTo>
                    <a:pt x="37141" y="31143"/>
                  </a:moveTo>
                  <a:cubicBezTo>
                    <a:pt x="49522" y="31143"/>
                    <a:pt x="56744" y="37956"/>
                    <a:pt x="56744" y="47688"/>
                  </a:cubicBezTo>
                  <a:cubicBezTo>
                    <a:pt x="56744" y="57421"/>
                    <a:pt x="50554" y="64233"/>
                    <a:pt x="37141" y="68126"/>
                  </a:cubicBezTo>
                  <a:cubicBezTo>
                    <a:pt x="31983" y="69099"/>
                    <a:pt x="24761" y="71046"/>
                    <a:pt x="20634" y="71046"/>
                  </a:cubicBezTo>
                  <a:cubicBezTo>
                    <a:pt x="18571" y="71046"/>
                    <a:pt x="18571" y="71046"/>
                    <a:pt x="17539" y="68126"/>
                  </a:cubicBezTo>
                  <a:cubicBezTo>
                    <a:pt x="16507" y="66180"/>
                    <a:pt x="15476" y="65206"/>
                    <a:pt x="12380" y="63260"/>
                  </a:cubicBezTo>
                  <a:cubicBezTo>
                    <a:pt x="34046" y="61313"/>
                    <a:pt x="45395" y="56447"/>
                    <a:pt x="45395" y="47688"/>
                  </a:cubicBezTo>
                  <a:cubicBezTo>
                    <a:pt x="45395" y="42822"/>
                    <a:pt x="41268" y="39902"/>
                    <a:pt x="35078" y="39902"/>
                  </a:cubicBezTo>
                  <a:cubicBezTo>
                    <a:pt x="26824" y="39902"/>
                    <a:pt x="18571" y="43795"/>
                    <a:pt x="12380" y="50608"/>
                  </a:cubicBezTo>
                  <a:cubicBezTo>
                    <a:pt x="11349" y="51581"/>
                    <a:pt x="10317" y="53528"/>
                    <a:pt x="9285" y="54501"/>
                  </a:cubicBezTo>
                  <a:cubicBezTo>
                    <a:pt x="8254" y="55474"/>
                    <a:pt x="8254" y="56447"/>
                    <a:pt x="7222" y="56447"/>
                  </a:cubicBezTo>
                  <a:cubicBezTo>
                    <a:pt x="6190" y="56447"/>
                    <a:pt x="3095" y="55474"/>
                    <a:pt x="1032" y="53528"/>
                  </a:cubicBezTo>
                  <a:cubicBezTo>
                    <a:pt x="0" y="52554"/>
                    <a:pt x="0" y="52554"/>
                    <a:pt x="0" y="50608"/>
                  </a:cubicBezTo>
                  <a:cubicBezTo>
                    <a:pt x="0" y="49635"/>
                    <a:pt x="0" y="49635"/>
                    <a:pt x="0" y="47688"/>
                  </a:cubicBezTo>
                  <a:cubicBezTo>
                    <a:pt x="0" y="47688"/>
                    <a:pt x="0" y="46715"/>
                    <a:pt x="0" y="45742"/>
                  </a:cubicBezTo>
                  <a:cubicBezTo>
                    <a:pt x="0" y="40876"/>
                    <a:pt x="1032" y="37956"/>
                    <a:pt x="2063" y="31143"/>
                  </a:cubicBezTo>
                  <a:cubicBezTo>
                    <a:pt x="2063" y="30170"/>
                    <a:pt x="2063" y="30170"/>
                    <a:pt x="3095" y="26277"/>
                  </a:cubicBezTo>
                  <a:cubicBezTo>
                    <a:pt x="3095" y="26277"/>
                    <a:pt x="3095" y="24331"/>
                    <a:pt x="4127" y="21411"/>
                  </a:cubicBezTo>
                  <a:cubicBezTo>
                    <a:pt x="4127" y="20438"/>
                    <a:pt x="4127" y="20438"/>
                    <a:pt x="4127" y="18491"/>
                  </a:cubicBezTo>
                  <a:cubicBezTo>
                    <a:pt x="8254" y="19465"/>
                    <a:pt x="12380" y="20438"/>
                    <a:pt x="14444" y="20438"/>
                  </a:cubicBezTo>
                  <a:cubicBezTo>
                    <a:pt x="15476" y="20438"/>
                    <a:pt x="15476" y="21411"/>
                    <a:pt x="15476" y="21411"/>
                  </a:cubicBezTo>
                  <a:cubicBezTo>
                    <a:pt x="15476" y="21411"/>
                    <a:pt x="15476" y="22384"/>
                    <a:pt x="15476" y="22384"/>
                  </a:cubicBezTo>
                  <a:cubicBezTo>
                    <a:pt x="14444" y="23358"/>
                    <a:pt x="14444" y="24331"/>
                    <a:pt x="13412" y="27250"/>
                  </a:cubicBezTo>
                  <a:cubicBezTo>
                    <a:pt x="12380" y="30170"/>
                    <a:pt x="11349" y="37956"/>
                    <a:pt x="11349" y="40876"/>
                  </a:cubicBezTo>
                  <a:cubicBezTo>
                    <a:pt x="18571" y="34063"/>
                    <a:pt x="26824" y="31143"/>
                    <a:pt x="37141" y="31143"/>
                  </a:cubicBezTo>
                  <a:close/>
                  <a:moveTo>
                    <a:pt x="36110" y="7786"/>
                  </a:moveTo>
                  <a:cubicBezTo>
                    <a:pt x="39205" y="9732"/>
                    <a:pt x="40237" y="10706"/>
                    <a:pt x="40237" y="11679"/>
                  </a:cubicBezTo>
                  <a:cubicBezTo>
                    <a:pt x="40237" y="12652"/>
                    <a:pt x="39205" y="14598"/>
                    <a:pt x="37141" y="16545"/>
                  </a:cubicBezTo>
                  <a:cubicBezTo>
                    <a:pt x="36110" y="18491"/>
                    <a:pt x="35078" y="18491"/>
                    <a:pt x="34046" y="18491"/>
                  </a:cubicBezTo>
                  <a:cubicBezTo>
                    <a:pt x="34046" y="18491"/>
                    <a:pt x="33015" y="18491"/>
                    <a:pt x="31983" y="17518"/>
                  </a:cubicBezTo>
                  <a:cubicBezTo>
                    <a:pt x="25793" y="13625"/>
                    <a:pt x="21666" y="10706"/>
                    <a:pt x="14444" y="8759"/>
                  </a:cubicBezTo>
                  <a:cubicBezTo>
                    <a:pt x="13412" y="7786"/>
                    <a:pt x="12380" y="7786"/>
                    <a:pt x="12380" y="7786"/>
                  </a:cubicBezTo>
                  <a:cubicBezTo>
                    <a:pt x="12380" y="6813"/>
                    <a:pt x="13412" y="5839"/>
                    <a:pt x="14444" y="2920"/>
                  </a:cubicBezTo>
                  <a:cubicBezTo>
                    <a:pt x="15476" y="973"/>
                    <a:pt x="16507" y="0"/>
                    <a:pt x="17539" y="0"/>
                  </a:cubicBezTo>
                  <a:cubicBezTo>
                    <a:pt x="21666" y="973"/>
                    <a:pt x="30951" y="4866"/>
                    <a:pt x="36110" y="7786"/>
                  </a:cubicBezTo>
                  <a:close/>
                </a:path>
              </a:pathLst>
            </a:custGeom>
            <a:solidFill>
              <a:srgbClr val="000000"/>
            </a:solidFill>
            <a:ln w="10303" cap="flat">
              <a:noFill/>
              <a:prstDash val="solid"/>
              <a:miter/>
            </a:ln>
          </p:spPr>
          <p:txBody>
            <a:bodyPr rtlCol="0" anchor="ctr"/>
            <a:lstStyle/>
            <a:p>
              <a:endParaRPr lang="ja-JP" altLang="en-US"/>
            </a:p>
          </p:txBody>
        </p:sp>
      </p:grpSp>
      <p:sp>
        <p:nvSpPr>
          <p:cNvPr id="32" name="テキスト プレースホルダー 79">
            <a:extLst>
              <a:ext uri="{FF2B5EF4-FFF2-40B4-BE49-F238E27FC236}">
                <a16:creationId xmlns:a16="http://schemas.microsoft.com/office/drawing/2014/main" id="{AB90C5B9-1008-AB43-96FB-31BF38ACCD45}"/>
              </a:ext>
            </a:extLst>
          </p:cNvPr>
          <p:cNvSpPr txBox="1">
            <a:spLocks/>
          </p:cNvSpPr>
          <p:nvPr/>
        </p:nvSpPr>
        <p:spPr>
          <a:xfrm>
            <a:off x="10718019" y="7984800"/>
            <a:ext cx="3765151" cy="262800"/>
          </a:xfrm>
          <a:prstGeom prst="rect">
            <a:avLst/>
          </a:prstGeom>
          <a:solidFill>
            <a:schemeClr val="bg1"/>
          </a:solidFill>
          <a:effectLst>
            <a:outerShdw blurRad="38100" dist="25400" dir="5400000" algn="t" rotWithShape="0">
              <a:prstClr val="black">
                <a:alpha val="40000"/>
              </a:prstClr>
            </a:outerShdw>
          </a:effectLst>
        </p:spPr>
        <p:txBody>
          <a:bodyPr vert="horz" lIns="180000" tIns="90000" rIns="262800" bIns="90000" anchor="ctr" anchorCtr="0">
            <a:noAutofit/>
          </a:bodyPr>
          <a:lstStyle>
            <a:lvl1pPr marL="0" indent="0" algn="l" defTabSz="1133947" rtl="0" eaLnBrk="1" latinLnBrk="0" hangingPunct="1">
              <a:lnSpc>
                <a:spcPct val="90000"/>
              </a:lnSpc>
              <a:spcBef>
                <a:spcPts val="1240"/>
              </a:spcBef>
              <a:buFont typeface="Arial" panose="020B0604020202020204" pitchFamily="34" charset="0"/>
              <a:buNone/>
              <a:defRPr kumimoji="1" sz="900" b="1" i="0" kern="1200">
                <a:solidFill>
                  <a:srgbClr val="EB8B2D"/>
                </a:solidFill>
                <a:latin typeface="Source Han Serif JP SemiBold" panose="02020400000000000000" pitchFamily="18" charset="-128"/>
                <a:ea typeface="Source Han Serif JP SemiBold" panose="02020400000000000000" pitchFamily="18"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pPr algn="ctr"/>
            <a:endParaRPr lang="ja-JP" altLang="en-US" dirty="0">
              <a:solidFill>
                <a:schemeClr val="accent2"/>
              </a:solidFill>
              <a:latin typeface="游明朝 Demibold" panose="02020600000000000000" pitchFamily="18" charset="-128"/>
              <a:ea typeface="游明朝 Demibold" panose="02020600000000000000" pitchFamily="18" charset="-128"/>
            </a:endParaRPr>
          </a:p>
        </p:txBody>
      </p:sp>
      <p:sp>
        <p:nvSpPr>
          <p:cNvPr id="33" name="正方形/長方形 32">
            <a:extLst>
              <a:ext uri="{FF2B5EF4-FFF2-40B4-BE49-F238E27FC236}">
                <a16:creationId xmlns:a16="http://schemas.microsoft.com/office/drawing/2014/main" id="{F7FAF771-34C8-6945-95D1-F6D3FF7FE680}"/>
              </a:ext>
            </a:extLst>
          </p:cNvPr>
          <p:cNvSpPr/>
          <p:nvPr/>
        </p:nvSpPr>
        <p:spPr>
          <a:xfrm>
            <a:off x="12243117" y="9676846"/>
            <a:ext cx="478800" cy="47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5899CBDB-DB20-0F42-B363-E069F6DFAF24}"/>
              </a:ext>
            </a:extLst>
          </p:cNvPr>
          <p:cNvSpPr/>
          <p:nvPr/>
        </p:nvSpPr>
        <p:spPr>
          <a:xfrm>
            <a:off x="6693102" y="7803274"/>
            <a:ext cx="608400" cy="60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プレースホルダー 23">
            <a:extLst>
              <a:ext uri="{FF2B5EF4-FFF2-40B4-BE49-F238E27FC236}">
                <a16:creationId xmlns:a16="http://schemas.microsoft.com/office/drawing/2014/main" id="{CC514D9D-ABB8-4F44-A827-06B0D769D991}"/>
              </a:ext>
            </a:extLst>
          </p:cNvPr>
          <p:cNvSpPr txBox="1">
            <a:spLocks/>
          </p:cNvSpPr>
          <p:nvPr/>
        </p:nvSpPr>
        <p:spPr>
          <a:xfrm>
            <a:off x="7558775" y="7803275"/>
            <a:ext cx="2880000" cy="298800"/>
          </a:xfrm>
          <a:prstGeom prst="rect">
            <a:avLst/>
          </a:prstGeom>
          <a:solidFill>
            <a:schemeClr val="accent2"/>
          </a:solidFill>
        </p:spPr>
        <p:txBody>
          <a:bodyPr lIns="0" tIns="0" rIns="0" bIns="0" anchor="ctr" anchorCtr="1"/>
          <a:lstStyle>
            <a:lvl1pPr marL="0" indent="0" algn="ctr" defTabSz="1133947" rtl="0" eaLnBrk="1" latinLnBrk="0" hangingPunct="1">
              <a:lnSpc>
                <a:spcPct val="90000"/>
              </a:lnSpc>
              <a:spcBef>
                <a:spcPts val="1240"/>
              </a:spcBef>
              <a:buFont typeface="Arial" panose="020B0604020202020204" pitchFamily="34" charset="0"/>
              <a:buNone/>
              <a:defRPr kumimoji="1" sz="1000" b="1" i="0" kern="1200" spc="300">
                <a:solidFill>
                  <a:schemeClr val="bg1"/>
                </a:solidFill>
                <a:latin typeface="Source Han Serif JP SemiBold" panose="02020400000000000000" pitchFamily="18" charset="-128"/>
                <a:ea typeface="Source Han Serif JP SemiBold" panose="02020400000000000000" pitchFamily="18"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pPr>
              <a:lnSpc>
                <a:spcPct val="100000"/>
              </a:lnSpc>
            </a:pPr>
            <a:r>
              <a:rPr lang="ja-JP" altLang="en-US" sz="800" b="1" dirty="0">
                <a:latin typeface="游ゴシック" panose="020B0400000000000000" pitchFamily="50" charset="-128"/>
                <a:ea typeface="游ゴシック" panose="020B0400000000000000" pitchFamily="50" charset="-128"/>
              </a:rPr>
              <a:t>安心して住める住宅の性能は</a:t>
            </a:r>
            <a:br>
              <a:rPr lang="en-US" altLang="ja-JP" sz="800" b="1" dirty="0">
                <a:latin typeface="游ゴシック" panose="020B0400000000000000" pitchFamily="50" charset="-128"/>
                <a:ea typeface="游ゴシック" panose="020B0400000000000000" pitchFamily="50" charset="-128"/>
              </a:rPr>
            </a:br>
            <a:r>
              <a:rPr lang="ja-JP" altLang="en-US" sz="800" b="1" dirty="0">
                <a:latin typeface="游ゴシック" panose="020B0400000000000000" pitchFamily="50" charset="-128"/>
                <a:ea typeface="游ゴシック" panose="020B0400000000000000" pitchFamily="50" charset="-128"/>
              </a:rPr>
              <a:t>完成してからでは見えない部分が大事</a:t>
            </a:r>
          </a:p>
        </p:txBody>
      </p:sp>
      <p:sp>
        <p:nvSpPr>
          <p:cNvPr id="38" name="正方形/長方形 37">
            <a:extLst>
              <a:ext uri="{FF2B5EF4-FFF2-40B4-BE49-F238E27FC236}">
                <a16:creationId xmlns:a16="http://schemas.microsoft.com/office/drawing/2014/main" id="{E5EE3433-FF85-D14E-89C6-9C892489BFCE}"/>
              </a:ext>
            </a:extLst>
          </p:cNvPr>
          <p:cNvSpPr/>
          <p:nvPr/>
        </p:nvSpPr>
        <p:spPr>
          <a:xfrm>
            <a:off x="540000" y="8943417"/>
            <a:ext cx="4479675" cy="1207058"/>
          </a:xfrm>
          <a:prstGeom prst="rect">
            <a:avLst/>
          </a:prstGeom>
          <a:solidFill>
            <a:srgbClr val="FF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16"/>
          </a:p>
        </p:txBody>
      </p:sp>
      <p:sp>
        <p:nvSpPr>
          <p:cNvPr id="39" name="正方形/長方形 38">
            <a:extLst>
              <a:ext uri="{FF2B5EF4-FFF2-40B4-BE49-F238E27FC236}">
                <a16:creationId xmlns:a16="http://schemas.microsoft.com/office/drawing/2014/main" id="{26C6D7B5-EA45-9A45-BDAC-07F64FFC78B0}"/>
              </a:ext>
            </a:extLst>
          </p:cNvPr>
          <p:cNvSpPr/>
          <p:nvPr/>
        </p:nvSpPr>
        <p:spPr>
          <a:xfrm>
            <a:off x="540001" y="8943417"/>
            <a:ext cx="288000" cy="1207058"/>
          </a:xfrm>
          <a:prstGeom prst="rect">
            <a:avLst/>
          </a:prstGeom>
          <a:solidFill>
            <a:srgbClr val="FF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16"/>
          </a:p>
        </p:txBody>
      </p:sp>
      <p:cxnSp>
        <p:nvCxnSpPr>
          <p:cNvPr id="40" name="直線コネクタ 39">
            <a:extLst>
              <a:ext uri="{FF2B5EF4-FFF2-40B4-BE49-F238E27FC236}">
                <a16:creationId xmlns:a16="http://schemas.microsoft.com/office/drawing/2014/main" id="{9910EAD0-A197-8C4E-9A79-42D1FC2F9541}"/>
              </a:ext>
            </a:extLst>
          </p:cNvPr>
          <p:cNvCxnSpPr>
            <a:cxnSpLocks/>
          </p:cNvCxnSpPr>
          <p:nvPr/>
        </p:nvCxnSpPr>
        <p:spPr>
          <a:xfrm>
            <a:off x="2108078" y="9030963"/>
            <a:ext cx="0" cy="144000"/>
          </a:xfrm>
          <a:prstGeom prst="line">
            <a:avLst/>
          </a:prstGeom>
          <a:ln w="25400">
            <a:solidFill>
              <a:srgbClr val="FF2855"/>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E2EC870-695F-B349-B503-A2A1170CEA2D}"/>
              </a:ext>
            </a:extLst>
          </p:cNvPr>
          <p:cNvCxnSpPr>
            <a:cxnSpLocks/>
          </p:cNvCxnSpPr>
          <p:nvPr/>
        </p:nvCxnSpPr>
        <p:spPr>
          <a:xfrm>
            <a:off x="3297197" y="9042108"/>
            <a:ext cx="0" cy="144000"/>
          </a:xfrm>
          <a:prstGeom prst="line">
            <a:avLst/>
          </a:prstGeom>
          <a:ln w="25400">
            <a:solidFill>
              <a:srgbClr val="FF2855"/>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47992D0F-A607-A14F-A449-F8962AF3DE84}"/>
              </a:ext>
            </a:extLst>
          </p:cNvPr>
          <p:cNvCxnSpPr>
            <a:cxnSpLocks/>
          </p:cNvCxnSpPr>
          <p:nvPr/>
        </p:nvCxnSpPr>
        <p:spPr>
          <a:xfrm>
            <a:off x="3164848" y="9013934"/>
            <a:ext cx="0" cy="599080"/>
          </a:xfrm>
          <a:prstGeom prst="line">
            <a:avLst/>
          </a:prstGeom>
          <a:ln w="10795">
            <a:solidFill>
              <a:srgbClr val="FF2855"/>
            </a:solidFill>
            <a:prstDash val="sysDot"/>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7209CF47-182C-ED44-A130-7E218F0BBDE7}"/>
              </a:ext>
            </a:extLst>
          </p:cNvPr>
          <p:cNvSpPr txBox="1"/>
          <p:nvPr/>
        </p:nvSpPr>
        <p:spPr>
          <a:xfrm>
            <a:off x="2108077" y="9238953"/>
            <a:ext cx="1171818" cy="399276"/>
          </a:xfrm>
          <a:prstGeom prst="rect">
            <a:avLst/>
          </a:prstGeom>
          <a:noFill/>
        </p:spPr>
        <p:txBody>
          <a:bodyPr wrap="square" lIns="0" tIns="0" rIns="0" bIns="0" rtlCol="0">
            <a:spAutoFit/>
          </a:bodyPr>
          <a:lstStyle/>
          <a:p>
            <a:pPr>
              <a:lnSpc>
                <a:spcPct val="150000"/>
              </a:lnSpc>
            </a:pPr>
            <a:r>
              <a:rPr lang="ja-JP" altLang="en-US" sz="600" b="1" dirty="0">
                <a:effectLst/>
                <a:latin typeface="游ゴシック" panose="020B0400000000000000" pitchFamily="50" charset="-128"/>
                <a:ea typeface="游ゴシック" panose="020B0400000000000000" pitchFamily="50" charset="-128"/>
              </a:rPr>
              <a:t>左記</a:t>
            </a:r>
            <a:r>
              <a:rPr lang="en" altLang="ja-JP" sz="600" b="1" dirty="0">
                <a:effectLst/>
                <a:latin typeface="游ゴシック" panose="020B0400000000000000" pitchFamily="50" charset="-128"/>
                <a:ea typeface="游ゴシック" panose="020B0400000000000000" pitchFamily="50" charset="-128"/>
              </a:rPr>
              <a:t>QR </a:t>
            </a:r>
            <a:r>
              <a:rPr lang="ja-JP" altLang="en-US" sz="600" b="1" dirty="0">
                <a:effectLst/>
                <a:latin typeface="游ゴシック" panose="020B0400000000000000" pitchFamily="50" charset="-128"/>
                <a:ea typeface="游ゴシック" panose="020B0400000000000000" pitchFamily="50" charset="-128"/>
              </a:rPr>
              <a:t>コードを読み込み、</a:t>
            </a:r>
            <a:endParaRPr lang="en-US" altLang="ja-JP" sz="600" b="1" dirty="0">
              <a:effectLst/>
              <a:latin typeface="游ゴシック" panose="020B0400000000000000" pitchFamily="50" charset="-128"/>
              <a:ea typeface="游ゴシック" panose="020B0400000000000000" pitchFamily="50" charset="-128"/>
            </a:endParaRPr>
          </a:p>
          <a:p>
            <a:pPr>
              <a:lnSpc>
                <a:spcPct val="150000"/>
              </a:lnSpc>
            </a:pPr>
            <a:r>
              <a:rPr lang="ja-JP" altLang="en-US" sz="600" b="1" dirty="0">
                <a:effectLst/>
                <a:latin typeface="游ゴシック" panose="020B0400000000000000" pitchFamily="50" charset="-128"/>
                <a:ea typeface="游ゴシック" panose="020B0400000000000000" pitchFamily="50" charset="-128"/>
              </a:rPr>
              <a:t>アクセスページより</a:t>
            </a:r>
            <a:endParaRPr lang="en-US" altLang="ja-JP" sz="600" b="1" dirty="0">
              <a:effectLst/>
              <a:latin typeface="游ゴシック" panose="020B0400000000000000" pitchFamily="50" charset="-128"/>
              <a:ea typeface="游ゴシック" panose="020B0400000000000000" pitchFamily="50" charset="-128"/>
            </a:endParaRPr>
          </a:p>
          <a:p>
            <a:pPr>
              <a:lnSpc>
                <a:spcPct val="150000"/>
              </a:lnSpc>
            </a:pPr>
            <a:r>
              <a:rPr lang="ja-JP" altLang="en-US" sz="600" b="1" dirty="0">
                <a:effectLst/>
                <a:latin typeface="游ゴシック" panose="020B0400000000000000" pitchFamily="50" charset="-128"/>
                <a:ea typeface="游ゴシック" panose="020B0400000000000000" pitchFamily="50" charset="-128"/>
              </a:rPr>
              <a:t>お申込みください。</a:t>
            </a:r>
          </a:p>
        </p:txBody>
      </p:sp>
      <p:sp>
        <p:nvSpPr>
          <p:cNvPr id="44" name="テキスト ボックス 43">
            <a:extLst>
              <a:ext uri="{FF2B5EF4-FFF2-40B4-BE49-F238E27FC236}">
                <a16:creationId xmlns:a16="http://schemas.microsoft.com/office/drawing/2014/main" id="{DECB0BC6-D009-804E-B6C9-E1DF81B5DAB0}"/>
              </a:ext>
            </a:extLst>
          </p:cNvPr>
          <p:cNvSpPr txBox="1"/>
          <p:nvPr/>
        </p:nvSpPr>
        <p:spPr>
          <a:xfrm>
            <a:off x="2181564" y="9040707"/>
            <a:ext cx="1107090" cy="123111"/>
          </a:xfrm>
          <a:prstGeom prst="rect">
            <a:avLst/>
          </a:prstGeom>
          <a:noFill/>
        </p:spPr>
        <p:txBody>
          <a:bodyPr wrap="square" lIns="0" tIns="0" rIns="0" bIns="0" rtlCol="0">
            <a:spAutoFit/>
          </a:bodyPr>
          <a:lstStyle/>
          <a:p>
            <a:pPr marL="0" marR="0" lvl="0" indent="0" algn="l" defTabSz="1238777" rtl="0" eaLnBrk="1" fontAlgn="auto" latinLnBrk="0" hangingPunct="1">
              <a:lnSpc>
                <a:spcPct val="100000"/>
              </a:lnSpc>
              <a:spcBef>
                <a:spcPts val="0"/>
              </a:spcBef>
              <a:spcAft>
                <a:spcPts val="0"/>
              </a:spcAft>
              <a:buClrTx/>
              <a:buSzTx/>
              <a:buFontTx/>
              <a:buNone/>
              <a:tabLst/>
              <a:defRPr/>
            </a:pPr>
            <a:r>
              <a:rPr lang="en-US" altLang="ja-JP" sz="800" b="1" spc="100" baseline="0" dirty="0">
                <a:effectLst/>
                <a:latin typeface="游ゴシック" panose="020B0400000000000000" pitchFamily="50" charset="-128"/>
                <a:ea typeface="游ゴシック" panose="020B0400000000000000" pitchFamily="50" charset="-128"/>
              </a:rPr>
              <a:t>WEB</a:t>
            </a:r>
            <a:r>
              <a:rPr lang="ja-JP" altLang="en-US" sz="800" b="1" spc="100" baseline="0" dirty="0">
                <a:effectLst/>
                <a:latin typeface="游ゴシック" panose="020B0400000000000000" pitchFamily="50" charset="-128"/>
                <a:ea typeface="游ゴシック" panose="020B0400000000000000" pitchFamily="50" charset="-128"/>
              </a:rPr>
              <a:t>でお申込み</a:t>
            </a:r>
          </a:p>
        </p:txBody>
      </p:sp>
      <p:sp>
        <p:nvSpPr>
          <p:cNvPr id="45" name="テキスト ボックス 44">
            <a:extLst>
              <a:ext uri="{FF2B5EF4-FFF2-40B4-BE49-F238E27FC236}">
                <a16:creationId xmlns:a16="http://schemas.microsoft.com/office/drawing/2014/main" id="{388E0898-1B73-D847-803F-1AAE7CA4EC20}"/>
              </a:ext>
            </a:extLst>
          </p:cNvPr>
          <p:cNvSpPr txBox="1"/>
          <p:nvPr/>
        </p:nvSpPr>
        <p:spPr>
          <a:xfrm>
            <a:off x="3370683" y="9051852"/>
            <a:ext cx="1107090" cy="123111"/>
          </a:xfrm>
          <a:prstGeom prst="rect">
            <a:avLst/>
          </a:prstGeom>
          <a:noFill/>
        </p:spPr>
        <p:txBody>
          <a:bodyPr wrap="square" lIns="0" tIns="0" rIns="0" bIns="0" rtlCol="0">
            <a:spAutoFit/>
          </a:bodyPr>
          <a:lstStyle/>
          <a:p>
            <a:pPr marL="0" marR="0" lvl="0" indent="0" algn="l" defTabSz="1238777" rtl="0" eaLnBrk="1" fontAlgn="auto" latinLnBrk="0" hangingPunct="1">
              <a:lnSpc>
                <a:spcPct val="100000"/>
              </a:lnSpc>
              <a:spcBef>
                <a:spcPts val="0"/>
              </a:spcBef>
              <a:spcAft>
                <a:spcPts val="0"/>
              </a:spcAft>
              <a:buClrTx/>
              <a:buSzTx/>
              <a:buFontTx/>
              <a:buNone/>
              <a:tabLst/>
              <a:defRPr/>
            </a:pPr>
            <a:r>
              <a:rPr lang="ja-JP" altLang="en-US" sz="800" b="1" spc="100" baseline="0" dirty="0">
                <a:effectLst/>
                <a:latin typeface="游ゴシック" panose="020B0400000000000000" pitchFamily="50" charset="-128"/>
                <a:ea typeface="游ゴシック" panose="020B0400000000000000" pitchFamily="50" charset="-128"/>
              </a:rPr>
              <a:t>お電話でお申込み</a:t>
            </a:r>
          </a:p>
        </p:txBody>
      </p:sp>
      <p:sp>
        <p:nvSpPr>
          <p:cNvPr id="46" name="テキスト ボックス 45">
            <a:extLst>
              <a:ext uri="{FF2B5EF4-FFF2-40B4-BE49-F238E27FC236}">
                <a16:creationId xmlns:a16="http://schemas.microsoft.com/office/drawing/2014/main" id="{459B3E96-5EA7-B941-990D-FF1A71524447}"/>
              </a:ext>
            </a:extLst>
          </p:cNvPr>
          <p:cNvSpPr txBox="1"/>
          <p:nvPr/>
        </p:nvSpPr>
        <p:spPr>
          <a:xfrm>
            <a:off x="622445" y="9112558"/>
            <a:ext cx="123111" cy="814432"/>
          </a:xfrm>
          <a:prstGeom prst="rect">
            <a:avLst/>
          </a:prstGeom>
          <a:noFill/>
        </p:spPr>
        <p:txBody>
          <a:bodyPr vert="eaVert" wrap="square" lIns="0" tIns="0" rIns="0" bIns="0" rtlCol="0">
            <a:spAutoFit/>
          </a:bodyPr>
          <a:lstStyle/>
          <a:p>
            <a:pPr marL="0" marR="0" lvl="0" indent="0" algn="l" defTabSz="1238777" rtl="0" eaLnBrk="1" fontAlgn="auto" latinLnBrk="0" hangingPunct="1">
              <a:lnSpc>
                <a:spcPct val="100000"/>
              </a:lnSpc>
              <a:spcBef>
                <a:spcPts val="0"/>
              </a:spcBef>
              <a:spcAft>
                <a:spcPts val="0"/>
              </a:spcAft>
              <a:buClrTx/>
              <a:buSzTx/>
              <a:buFontTx/>
              <a:buNone/>
              <a:tabLst/>
              <a:defRPr/>
            </a:pPr>
            <a:r>
              <a:rPr lang="ja-JP" altLang="en-US" sz="800" b="1" spc="100" baseline="0" dirty="0">
                <a:solidFill>
                  <a:schemeClr val="bg1"/>
                </a:solidFill>
                <a:effectLst/>
                <a:latin typeface="游ゴシック" panose="020B0400000000000000" pitchFamily="50" charset="-128"/>
                <a:ea typeface="游ゴシック" panose="020B0400000000000000" pitchFamily="50" charset="-128"/>
              </a:rPr>
              <a:t>ご予約はこちら</a:t>
            </a:r>
          </a:p>
        </p:txBody>
      </p:sp>
      <p:sp>
        <p:nvSpPr>
          <p:cNvPr id="47" name="正方形/長方形 46">
            <a:extLst>
              <a:ext uri="{FF2B5EF4-FFF2-40B4-BE49-F238E27FC236}">
                <a16:creationId xmlns:a16="http://schemas.microsoft.com/office/drawing/2014/main" id="{157391B8-D4CE-6D4D-B33F-B26B619BDDE0}"/>
              </a:ext>
            </a:extLst>
          </p:cNvPr>
          <p:cNvSpPr/>
          <p:nvPr/>
        </p:nvSpPr>
        <p:spPr>
          <a:xfrm>
            <a:off x="2108077" y="9746217"/>
            <a:ext cx="2756024" cy="278616"/>
          </a:xfrm>
          <a:prstGeom prst="rect">
            <a:avLst/>
          </a:prstGeom>
          <a:solidFill>
            <a:schemeClr val="bg1"/>
          </a:solidFill>
          <a:ln w="825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16">
              <a:solidFill>
                <a:schemeClr val="accent2">
                  <a:lumMod val="75000"/>
                </a:schemeClr>
              </a:solidFill>
            </a:endParaRPr>
          </a:p>
        </p:txBody>
      </p:sp>
      <p:sp>
        <p:nvSpPr>
          <p:cNvPr id="48" name="正方形/長方形 47">
            <a:extLst>
              <a:ext uri="{FF2B5EF4-FFF2-40B4-BE49-F238E27FC236}">
                <a16:creationId xmlns:a16="http://schemas.microsoft.com/office/drawing/2014/main" id="{4C28A645-3603-DD47-9B97-AE3F7CE9CD0F}"/>
              </a:ext>
            </a:extLst>
          </p:cNvPr>
          <p:cNvSpPr/>
          <p:nvPr/>
        </p:nvSpPr>
        <p:spPr>
          <a:xfrm>
            <a:off x="2108076" y="9741919"/>
            <a:ext cx="1057273" cy="2829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16">
              <a:solidFill>
                <a:schemeClr val="accent2">
                  <a:lumMod val="75000"/>
                </a:schemeClr>
              </a:solidFill>
            </a:endParaRPr>
          </a:p>
        </p:txBody>
      </p:sp>
      <p:sp>
        <p:nvSpPr>
          <p:cNvPr id="49" name="テキスト ボックス 48">
            <a:extLst>
              <a:ext uri="{FF2B5EF4-FFF2-40B4-BE49-F238E27FC236}">
                <a16:creationId xmlns:a16="http://schemas.microsoft.com/office/drawing/2014/main" id="{3025CE7A-E007-7F4A-947A-057D3DF52373}"/>
              </a:ext>
            </a:extLst>
          </p:cNvPr>
          <p:cNvSpPr txBox="1"/>
          <p:nvPr/>
        </p:nvSpPr>
        <p:spPr>
          <a:xfrm>
            <a:off x="2204394" y="9806432"/>
            <a:ext cx="868468" cy="153888"/>
          </a:xfrm>
          <a:prstGeom prst="rect">
            <a:avLst/>
          </a:prstGeom>
          <a:noFill/>
        </p:spPr>
        <p:txBody>
          <a:bodyPr wrap="square" lIns="0" tIns="0" rIns="0" bIns="0" rtlCol="0">
            <a:spAutoFit/>
          </a:bodyPr>
          <a:lstStyle/>
          <a:p>
            <a:pPr lvl="0" algn="ctr">
              <a:defRPr/>
            </a:pPr>
            <a:r>
              <a:rPr lang="ja-JP" altLang="en-US" sz="1000" b="1" spc="300" baseline="0" dirty="0">
                <a:solidFill>
                  <a:schemeClr val="bg1"/>
                </a:solidFill>
                <a:effectLst/>
                <a:latin typeface="游ゴシック" panose="020B0400000000000000" pitchFamily="50" charset="-128"/>
                <a:ea typeface="游ゴシック" panose="020B0400000000000000" pitchFamily="50" charset="-128"/>
              </a:rPr>
              <a:t>予</a:t>
            </a:r>
            <a:r>
              <a:rPr lang="en-US" altLang="ja-JP" sz="1000" b="1" spc="300" baseline="0" dirty="0">
                <a:solidFill>
                  <a:schemeClr val="bg1"/>
                </a:solidFill>
                <a:effectLst/>
                <a:latin typeface="游ゴシック" panose="020B0400000000000000" pitchFamily="50" charset="-128"/>
                <a:ea typeface="游ゴシック" panose="020B0400000000000000" pitchFamily="50" charset="-128"/>
              </a:rPr>
              <a:t> </a:t>
            </a:r>
            <a:r>
              <a:rPr lang="ja-JP" altLang="en-US" sz="1000" b="1" spc="300" baseline="0" dirty="0">
                <a:solidFill>
                  <a:schemeClr val="bg1"/>
                </a:solidFill>
                <a:effectLst/>
                <a:latin typeface="游ゴシック" panose="020B0400000000000000" pitchFamily="50" charset="-128"/>
                <a:ea typeface="游ゴシック" panose="020B0400000000000000" pitchFamily="50" charset="-128"/>
              </a:rPr>
              <a:t>約</a:t>
            </a:r>
            <a:r>
              <a:rPr lang="en-US" altLang="ja-JP" sz="1000" b="1" spc="300" baseline="0" dirty="0">
                <a:solidFill>
                  <a:schemeClr val="bg1"/>
                </a:solidFill>
                <a:effectLst/>
                <a:latin typeface="游ゴシック" panose="020B0400000000000000" pitchFamily="50" charset="-128"/>
                <a:ea typeface="游ゴシック" panose="020B0400000000000000" pitchFamily="50" charset="-128"/>
              </a:rPr>
              <a:t> </a:t>
            </a:r>
            <a:r>
              <a:rPr lang="ja-JP" altLang="en-US" sz="1000" b="1" spc="300" baseline="0" dirty="0">
                <a:solidFill>
                  <a:schemeClr val="bg1"/>
                </a:solidFill>
                <a:effectLst/>
                <a:latin typeface="游ゴシック" panose="020B0400000000000000" pitchFamily="50" charset="-128"/>
                <a:ea typeface="游ゴシック" panose="020B0400000000000000" pitchFamily="50" charset="-128"/>
              </a:rPr>
              <a:t>制</a:t>
            </a:r>
          </a:p>
        </p:txBody>
      </p:sp>
      <p:sp>
        <p:nvSpPr>
          <p:cNvPr id="50" name="テキスト ボックス 49">
            <a:extLst>
              <a:ext uri="{FF2B5EF4-FFF2-40B4-BE49-F238E27FC236}">
                <a16:creationId xmlns:a16="http://schemas.microsoft.com/office/drawing/2014/main" id="{FBF1C5EB-EA44-2541-8B3F-140ED75AD23D}"/>
              </a:ext>
            </a:extLst>
          </p:cNvPr>
          <p:cNvSpPr txBox="1"/>
          <p:nvPr/>
        </p:nvSpPr>
        <p:spPr>
          <a:xfrm>
            <a:off x="3228435" y="9843226"/>
            <a:ext cx="1572581" cy="105863"/>
          </a:xfrm>
          <a:prstGeom prst="rect">
            <a:avLst/>
          </a:prstGeom>
          <a:noFill/>
        </p:spPr>
        <p:txBody>
          <a:bodyPr wrap="square" lIns="54000" tIns="0" rIns="54000" bIns="0" rtlCol="0" anchor="ctr" anchorCtr="1">
            <a:spAutoFit/>
          </a:bodyPr>
          <a:lstStyle/>
          <a:p>
            <a:pPr>
              <a:lnSpc>
                <a:spcPts val="820"/>
              </a:lnSpc>
            </a:pPr>
            <a:r>
              <a:rPr lang="ja-JP" altLang="en-US" sz="800" b="1" dirty="0">
                <a:solidFill>
                  <a:schemeClr val="accent2"/>
                </a:solidFill>
                <a:latin typeface="游ゴシック" panose="020B0400000000000000" pitchFamily="50" charset="-128"/>
                <a:ea typeface="游ゴシック" panose="020B0400000000000000" pitchFamily="50" charset="-128"/>
              </a:rPr>
              <a:t>当日のご予約はお電話ください。</a:t>
            </a:r>
            <a:endParaRPr lang="ja-JP" altLang="en-US" sz="800" b="1" dirty="0">
              <a:solidFill>
                <a:schemeClr val="accent2"/>
              </a:solidFill>
              <a:effectLst/>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0FF566E3-CF89-B14D-9750-08AFE5296CB4}"/>
              </a:ext>
            </a:extLst>
          </p:cNvPr>
          <p:cNvSpPr txBox="1"/>
          <p:nvPr/>
        </p:nvSpPr>
        <p:spPr>
          <a:xfrm>
            <a:off x="540000" y="8524439"/>
            <a:ext cx="940738" cy="226019"/>
          </a:xfrm>
          <a:prstGeom prst="rect">
            <a:avLst/>
          </a:prstGeom>
          <a:solidFill>
            <a:schemeClr val="bg1"/>
          </a:solidFill>
        </p:spPr>
        <p:txBody>
          <a:bodyPr wrap="square" lIns="0" tIns="0" rIns="0" bIns="0" rtlCol="0" anchor="ctr" anchorCtr="1">
            <a:noAutofit/>
          </a:bodyPr>
          <a:lstStyle/>
          <a:p>
            <a:pPr marL="0" marR="0" lvl="0" indent="0" algn="ctr" defTabSz="1238777" rtl="0" eaLnBrk="1" fontAlgn="auto" latinLnBrk="0" hangingPunct="1">
              <a:lnSpc>
                <a:spcPct val="100000"/>
              </a:lnSpc>
              <a:spcBef>
                <a:spcPts val="0"/>
              </a:spcBef>
              <a:spcAft>
                <a:spcPts val="0"/>
              </a:spcAft>
              <a:buClrTx/>
              <a:buSzTx/>
              <a:buFontTx/>
              <a:buNone/>
              <a:tabLst/>
              <a:defRPr/>
            </a:pPr>
            <a:r>
              <a:rPr lang="ja-JP" altLang="en-US" sz="900" b="1" spc="300" baseline="0" dirty="0">
                <a:solidFill>
                  <a:schemeClr val="accent2"/>
                </a:solidFill>
                <a:effectLst/>
                <a:latin typeface="游ゴシック" panose="020B0400000000000000" pitchFamily="50" charset="-128"/>
                <a:ea typeface="游ゴシック" panose="020B0400000000000000" pitchFamily="50" charset="-128"/>
              </a:rPr>
              <a:t>会場住所</a:t>
            </a:r>
          </a:p>
        </p:txBody>
      </p:sp>
      <p:sp>
        <p:nvSpPr>
          <p:cNvPr id="52" name="正方形/長方形 51">
            <a:extLst>
              <a:ext uri="{FF2B5EF4-FFF2-40B4-BE49-F238E27FC236}">
                <a16:creationId xmlns:a16="http://schemas.microsoft.com/office/drawing/2014/main" id="{827FDD18-F57C-9843-9614-4A3641066C4B}"/>
              </a:ext>
            </a:extLst>
          </p:cNvPr>
          <p:cNvSpPr/>
          <p:nvPr/>
        </p:nvSpPr>
        <p:spPr>
          <a:xfrm>
            <a:off x="954945" y="9041146"/>
            <a:ext cx="1011600" cy="101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B2299496-E64D-F643-9C42-C11864229F9E}"/>
              </a:ext>
            </a:extLst>
          </p:cNvPr>
          <p:cNvSpPr txBox="1"/>
          <p:nvPr/>
        </p:nvSpPr>
        <p:spPr>
          <a:xfrm>
            <a:off x="3297196" y="9244224"/>
            <a:ext cx="303679" cy="144001"/>
          </a:xfrm>
          <a:prstGeom prst="rect">
            <a:avLst/>
          </a:prstGeom>
          <a:noFill/>
        </p:spPr>
        <p:txBody>
          <a:bodyPr wrap="square" lIns="0" tIns="0" rIns="0" bIns="0" rtlCol="0">
            <a:spAutoFit/>
          </a:bodyPr>
          <a:lstStyle/>
          <a:p>
            <a:r>
              <a:rPr kumimoji="1" lang="en-US" altLang="ja-JP" sz="900" b="1" i="0" spc="100" baseline="0" dirty="0">
                <a:latin typeface="Helvetica" pitchFamily="2" charset="0"/>
              </a:rPr>
              <a:t>TEL</a:t>
            </a:r>
            <a:endParaRPr kumimoji="1" lang="ja-JP" altLang="en-US" sz="900" b="1" i="0" spc="100" baseline="0" dirty="0">
              <a:latin typeface="Helvetica" pitchFamily="2" charset="0"/>
            </a:endParaRPr>
          </a:p>
        </p:txBody>
      </p:sp>
      <p:sp>
        <p:nvSpPr>
          <p:cNvPr id="54" name="テキスト ボックス 53">
            <a:extLst>
              <a:ext uri="{FF2B5EF4-FFF2-40B4-BE49-F238E27FC236}">
                <a16:creationId xmlns:a16="http://schemas.microsoft.com/office/drawing/2014/main" id="{7D7548B5-3F30-994F-A7E1-8557A21669E4}"/>
              </a:ext>
            </a:extLst>
          </p:cNvPr>
          <p:cNvSpPr txBox="1"/>
          <p:nvPr/>
        </p:nvSpPr>
        <p:spPr>
          <a:xfrm>
            <a:off x="1584000" y="8805386"/>
            <a:ext cx="2920181" cy="92333"/>
          </a:xfrm>
          <a:prstGeom prst="rect">
            <a:avLst/>
          </a:prstGeom>
          <a:noFill/>
        </p:spPr>
        <p:txBody>
          <a:bodyPr wrap="square" lIns="0" tIns="0" rIns="0" bIns="0" rtlCol="0">
            <a:spAutoFit/>
          </a:bodyPr>
          <a:lstStyle/>
          <a:p>
            <a:pPr algn="l"/>
            <a:r>
              <a:rPr kumimoji="1" lang="en-US" altLang="ja-JP" sz="600" dirty="0">
                <a:solidFill>
                  <a:srgbClr val="D9222A"/>
                </a:solidFill>
                <a:latin typeface="游ゴシック Medium" panose="020B0500000000000000" pitchFamily="50" charset="-128"/>
                <a:ea typeface="游ゴシック Medium" panose="020B0500000000000000" pitchFamily="50" charset="-128"/>
              </a:rPr>
              <a:t>※</a:t>
            </a:r>
            <a:r>
              <a:rPr kumimoji="1" lang="ja-JP" altLang="en-US" sz="600" dirty="0">
                <a:solidFill>
                  <a:srgbClr val="D9222A"/>
                </a:solidFill>
                <a:latin typeface="游ゴシック Medium" panose="020B0500000000000000" pitchFamily="50" charset="-128"/>
                <a:ea typeface="游ゴシック Medium" panose="020B0500000000000000" pitchFamily="50" charset="-128"/>
              </a:rPr>
              <a:t>施主様のご厚意により期間限定で公開いたします。</a:t>
            </a:r>
          </a:p>
        </p:txBody>
      </p:sp>
      <p:grpSp>
        <p:nvGrpSpPr>
          <p:cNvPr id="140" name="グループ化 139">
            <a:extLst>
              <a:ext uri="{FF2B5EF4-FFF2-40B4-BE49-F238E27FC236}">
                <a16:creationId xmlns:a16="http://schemas.microsoft.com/office/drawing/2014/main" id="{3837F07C-B8FE-4B2F-8DF4-71BC4DF5DFC3}"/>
              </a:ext>
            </a:extLst>
          </p:cNvPr>
          <p:cNvGrpSpPr/>
          <p:nvPr/>
        </p:nvGrpSpPr>
        <p:grpSpPr>
          <a:xfrm>
            <a:off x="7566284" y="9417817"/>
            <a:ext cx="2251129" cy="137359"/>
            <a:chOff x="5482537" y="3398189"/>
            <a:chExt cx="2251129" cy="137359"/>
          </a:xfrm>
        </p:grpSpPr>
        <p:grpSp>
          <p:nvGrpSpPr>
            <p:cNvPr id="141" name="グループ化 140">
              <a:extLst>
                <a:ext uri="{FF2B5EF4-FFF2-40B4-BE49-F238E27FC236}">
                  <a16:creationId xmlns:a16="http://schemas.microsoft.com/office/drawing/2014/main" id="{025299D1-5B62-4011-9633-77BE0D3C07A8}"/>
                </a:ext>
              </a:extLst>
            </p:cNvPr>
            <p:cNvGrpSpPr/>
            <p:nvPr/>
          </p:nvGrpSpPr>
          <p:grpSpPr>
            <a:xfrm>
              <a:off x="5482537" y="3398189"/>
              <a:ext cx="1113261" cy="137359"/>
              <a:chOff x="5539369" y="3360320"/>
              <a:chExt cx="1113261" cy="137359"/>
            </a:xfrm>
          </p:grpSpPr>
          <p:sp>
            <p:nvSpPr>
              <p:cNvPr id="197" name="フリーフォーム: 図形 196">
                <a:extLst>
                  <a:ext uri="{FF2B5EF4-FFF2-40B4-BE49-F238E27FC236}">
                    <a16:creationId xmlns:a16="http://schemas.microsoft.com/office/drawing/2014/main" id="{965558ED-140B-4DAB-9AA6-530B22B21A1F}"/>
                  </a:ext>
                </a:extLst>
              </p:cNvPr>
              <p:cNvSpPr/>
              <p:nvPr/>
            </p:nvSpPr>
            <p:spPr>
              <a:xfrm>
                <a:off x="5539369" y="3360320"/>
                <a:ext cx="172538" cy="101276"/>
              </a:xfrm>
              <a:custGeom>
                <a:avLst/>
                <a:gdLst>
                  <a:gd name="connsiteX0" fmla="*/ 86582 w 1327213"/>
                  <a:gd name="connsiteY0" fmla="*/ 777050 h 779049"/>
                  <a:gd name="connsiteX1" fmla="*/ 776859 w 1327213"/>
                  <a:gd name="connsiteY1" fmla="*/ 86773 h 779049"/>
                  <a:gd name="connsiteX2" fmla="*/ 1266063 w 1327213"/>
                  <a:gd name="connsiteY2" fmla="*/ 289560 h 779049"/>
                  <a:gd name="connsiteX3" fmla="*/ 1327214 w 1327213"/>
                  <a:gd name="connsiteY3" fmla="*/ 228695 h 779049"/>
                  <a:gd name="connsiteX4" fmla="*/ 776859 w 1327213"/>
                  <a:gd name="connsiteY4" fmla="*/ 0 h 779049"/>
                  <a:gd name="connsiteX5" fmla="*/ 0 w 1327213"/>
                  <a:gd name="connsiteY5" fmla="*/ 777050 h 779049"/>
                  <a:gd name="connsiteX6" fmla="*/ 0 w 1327213"/>
                  <a:gd name="connsiteY6" fmla="*/ 779050 h 779049"/>
                  <a:gd name="connsiteX7" fmla="*/ 86582 w 1327213"/>
                  <a:gd name="connsiteY7" fmla="*/ 779050 h 779049"/>
                  <a:gd name="connsiteX8" fmla="*/ 86582 w 1327213"/>
                  <a:gd name="connsiteY8" fmla="*/ 777050 h 77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7213" h="779049">
                    <a:moveTo>
                      <a:pt x="86582" y="777050"/>
                    </a:moveTo>
                    <a:cubicBezTo>
                      <a:pt x="86582" y="396050"/>
                      <a:pt x="395859" y="86773"/>
                      <a:pt x="776859" y="86773"/>
                    </a:cubicBezTo>
                    <a:cubicBezTo>
                      <a:pt x="968121" y="86773"/>
                      <a:pt x="1140809" y="164306"/>
                      <a:pt x="1266063" y="289560"/>
                    </a:cubicBezTo>
                    <a:lnTo>
                      <a:pt x="1327214" y="228695"/>
                    </a:lnTo>
                    <a:cubicBezTo>
                      <a:pt x="1186529" y="87440"/>
                      <a:pt x="991838" y="0"/>
                      <a:pt x="776859" y="0"/>
                    </a:cubicBezTo>
                    <a:cubicBezTo>
                      <a:pt x="347853" y="0"/>
                      <a:pt x="0" y="348139"/>
                      <a:pt x="0" y="777050"/>
                    </a:cubicBezTo>
                    <a:cubicBezTo>
                      <a:pt x="0" y="777526"/>
                      <a:pt x="0" y="778288"/>
                      <a:pt x="0" y="779050"/>
                    </a:cubicBezTo>
                    <a:lnTo>
                      <a:pt x="86582" y="779050"/>
                    </a:lnTo>
                    <a:lnTo>
                      <a:pt x="86582" y="777050"/>
                    </a:lnTo>
                    <a:close/>
                  </a:path>
                </a:pathLst>
              </a:custGeom>
              <a:solidFill>
                <a:srgbClr val="C50018"/>
              </a:solidFill>
              <a:ln w="9525" cap="flat">
                <a:noFill/>
                <a:prstDash val="solid"/>
                <a:miter/>
              </a:ln>
            </p:spPr>
            <p:txBody>
              <a:bodyPr rtlCol="0" anchor="ctr"/>
              <a:lstStyle/>
              <a:p>
                <a:endParaRPr lang="ja-JP" altLang="en-US"/>
              </a:p>
            </p:txBody>
          </p:sp>
          <p:sp>
            <p:nvSpPr>
              <p:cNvPr id="198" name="フリーフォーム: 図形 197">
                <a:extLst>
                  <a:ext uri="{FF2B5EF4-FFF2-40B4-BE49-F238E27FC236}">
                    <a16:creationId xmlns:a16="http://schemas.microsoft.com/office/drawing/2014/main" id="{9B0BF9D2-82A0-4E21-9860-7D7C79E5D146}"/>
                  </a:ext>
                </a:extLst>
              </p:cNvPr>
              <p:cNvSpPr/>
              <p:nvPr/>
            </p:nvSpPr>
            <p:spPr>
              <a:xfrm>
                <a:off x="5561855" y="3382856"/>
                <a:ext cx="134152" cy="78753"/>
              </a:xfrm>
              <a:custGeom>
                <a:avLst/>
                <a:gdLst>
                  <a:gd name="connsiteX0" fmla="*/ 87154 w 1031938"/>
                  <a:gd name="connsiteY0" fmla="*/ 603695 h 605790"/>
                  <a:gd name="connsiteX1" fmla="*/ 603885 w 1031938"/>
                  <a:gd name="connsiteY1" fmla="*/ 86868 h 605790"/>
                  <a:gd name="connsiteX2" fmla="*/ 970217 w 1031938"/>
                  <a:gd name="connsiteY2" fmla="*/ 238982 h 605790"/>
                  <a:gd name="connsiteX3" fmla="*/ 1031939 w 1031938"/>
                  <a:gd name="connsiteY3" fmla="*/ 177451 h 605790"/>
                  <a:gd name="connsiteX4" fmla="*/ 603885 w 1031938"/>
                  <a:gd name="connsiteY4" fmla="*/ 0 h 605790"/>
                  <a:gd name="connsiteX5" fmla="*/ 0 w 1031938"/>
                  <a:gd name="connsiteY5" fmla="*/ 603790 h 605790"/>
                  <a:gd name="connsiteX6" fmla="*/ 0 w 1031938"/>
                  <a:gd name="connsiteY6" fmla="*/ 605790 h 605790"/>
                  <a:gd name="connsiteX7" fmla="*/ 87154 w 1031938"/>
                  <a:gd name="connsiteY7" fmla="*/ 605790 h 605790"/>
                  <a:gd name="connsiteX8" fmla="*/ 87154 w 1031938"/>
                  <a:gd name="connsiteY8" fmla="*/ 603695 h 60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938" h="605790">
                    <a:moveTo>
                      <a:pt x="87154" y="603695"/>
                    </a:moveTo>
                    <a:cubicBezTo>
                      <a:pt x="87154" y="318040"/>
                      <a:pt x="318611" y="86868"/>
                      <a:pt x="603885" y="86868"/>
                    </a:cubicBezTo>
                    <a:cubicBezTo>
                      <a:pt x="747332" y="86868"/>
                      <a:pt x="876776" y="145066"/>
                      <a:pt x="970217" y="238982"/>
                    </a:cubicBezTo>
                    <a:lnTo>
                      <a:pt x="1031939" y="177451"/>
                    </a:lnTo>
                    <a:cubicBezTo>
                      <a:pt x="922496" y="67913"/>
                      <a:pt x="771144" y="0"/>
                      <a:pt x="603885" y="0"/>
                    </a:cubicBezTo>
                    <a:cubicBezTo>
                      <a:pt x="270796" y="0"/>
                      <a:pt x="0" y="270320"/>
                      <a:pt x="0" y="603790"/>
                    </a:cubicBezTo>
                    <a:cubicBezTo>
                      <a:pt x="0" y="604266"/>
                      <a:pt x="0" y="605028"/>
                      <a:pt x="0" y="605790"/>
                    </a:cubicBezTo>
                    <a:lnTo>
                      <a:pt x="87154" y="605790"/>
                    </a:lnTo>
                    <a:cubicBezTo>
                      <a:pt x="87154" y="604933"/>
                      <a:pt x="87154" y="604171"/>
                      <a:pt x="87154" y="603695"/>
                    </a:cubicBezTo>
                  </a:path>
                </a:pathLst>
              </a:custGeom>
              <a:solidFill>
                <a:srgbClr val="DD960F"/>
              </a:solidFill>
              <a:ln w="9525" cap="flat">
                <a:noFill/>
                <a:prstDash val="solid"/>
                <a:miter/>
              </a:ln>
            </p:spPr>
            <p:txBody>
              <a:bodyPr rtlCol="0" anchor="ctr"/>
              <a:lstStyle/>
              <a:p>
                <a:endParaRPr lang="ja-JP" altLang="en-US"/>
              </a:p>
            </p:txBody>
          </p:sp>
          <p:sp>
            <p:nvSpPr>
              <p:cNvPr id="199" name="フリーフォーム: 図形 198">
                <a:extLst>
                  <a:ext uri="{FF2B5EF4-FFF2-40B4-BE49-F238E27FC236}">
                    <a16:creationId xmlns:a16="http://schemas.microsoft.com/office/drawing/2014/main" id="{E7A1C989-DA3F-4036-AA43-805A4743FC87}"/>
                  </a:ext>
                </a:extLst>
              </p:cNvPr>
              <p:cNvSpPr/>
              <p:nvPr/>
            </p:nvSpPr>
            <p:spPr>
              <a:xfrm>
                <a:off x="5539369" y="3466549"/>
                <a:ext cx="20282" cy="31130"/>
              </a:xfrm>
              <a:custGeom>
                <a:avLst/>
                <a:gdLst>
                  <a:gd name="connsiteX0" fmla="*/ 123349 w 156019"/>
                  <a:gd name="connsiteY0" fmla="*/ 0 h 239458"/>
                  <a:gd name="connsiteX1" fmla="*/ 78486 w 156019"/>
                  <a:gd name="connsiteY1" fmla="*/ 131731 h 239458"/>
                  <a:gd name="connsiteX2" fmla="*/ 33433 w 156019"/>
                  <a:gd name="connsiteY2" fmla="*/ 0 h 239458"/>
                  <a:gd name="connsiteX3" fmla="*/ 0 w 156019"/>
                  <a:gd name="connsiteY3" fmla="*/ 0 h 239458"/>
                  <a:gd name="connsiteX4" fmla="*/ 62579 w 156019"/>
                  <a:gd name="connsiteY4" fmla="*/ 174022 h 239458"/>
                  <a:gd name="connsiteX5" fmla="*/ 33052 w 156019"/>
                  <a:gd name="connsiteY5" fmla="*/ 212503 h 239458"/>
                  <a:gd name="connsiteX6" fmla="*/ 15716 w 156019"/>
                  <a:gd name="connsiteY6" fmla="*/ 212503 h 239458"/>
                  <a:gd name="connsiteX7" fmla="*/ 15716 w 156019"/>
                  <a:gd name="connsiteY7" fmla="*/ 239459 h 239458"/>
                  <a:gd name="connsiteX8" fmla="*/ 28099 w 156019"/>
                  <a:gd name="connsiteY8" fmla="*/ 239459 h 239458"/>
                  <a:gd name="connsiteX9" fmla="*/ 94583 w 156019"/>
                  <a:gd name="connsiteY9" fmla="*/ 166497 h 239458"/>
                  <a:gd name="connsiteX10" fmla="*/ 156019 w 156019"/>
                  <a:gd name="connsiteY10" fmla="*/ 0 h 239458"/>
                  <a:gd name="connsiteX11" fmla="*/ 123349 w 156019"/>
                  <a:gd name="connsiteY11" fmla="*/ 0 h 23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019" h="239458">
                    <a:moveTo>
                      <a:pt x="123349" y="0"/>
                    </a:moveTo>
                    <a:lnTo>
                      <a:pt x="78486" y="131731"/>
                    </a:lnTo>
                    <a:lnTo>
                      <a:pt x="33433" y="0"/>
                    </a:lnTo>
                    <a:lnTo>
                      <a:pt x="0" y="0"/>
                    </a:lnTo>
                    <a:lnTo>
                      <a:pt x="62579" y="174022"/>
                    </a:lnTo>
                    <a:cubicBezTo>
                      <a:pt x="49149" y="208693"/>
                      <a:pt x="47625" y="212503"/>
                      <a:pt x="33052" y="212503"/>
                    </a:cubicBezTo>
                    <a:lnTo>
                      <a:pt x="15716" y="212503"/>
                    </a:lnTo>
                    <a:lnTo>
                      <a:pt x="15716" y="239459"/>
                    </a:lnTo>
                    <a:lnTo>
                      <a:pt x="28099" y="239459"/>
                    </a:lnTo>
                    <a:cubicBezTo>
                      <a:pt x="64389" y="239459"/>
                      <a:pt x="68771" y="236315"/>
                      <a:pt x="94583" y="166497"/>
                    </a:cubicBezTo>
                    <a:cubicBezTo>
                      <a:pt x="112776" y="118110"/>
                      <a:pt x="156019" y="0"/>
                      <a:pt x="156019" y="0"/>
                    </a:cubicBezTo>
                    <a:lnTo>
                      <a:pt x="123349" y="0"/>
                    </a:lnTo>
                    <a:close/>
                  </a:path>
                </a:pathLst>
              </a:custGeom>
              <a:solidFill>
                <a:srgbClr val="000000"/>
              </a:solidFill>
              <a:ln w="9525" cap="flat">
                <a:noFill/>
                <a:prstDash val="solid"/>
                <a:miter/>
              </a:ln>
            </p:spPr>
            <p:txBody>
              <a:bodyPr rtlCol="0" anchor="ctr"/>
              <a:lstStyle/>
              <a:p>
                <a:endParaRPr lang="ja-JP" altLang="en-US"/>
              </a:p>
            </p:txBody>
          </p:sp>
          <p:sp>
            <p:nvSpPr>
              <p:cNvPr id="200" name="フリーフォーム: 図形 199">
                <a:extLst>
                  <a:ext uri="{FF2B5EF4-FFF2-40B4-BE49-F238E27FC236}">
                    <a16:creationId xmlns:a16="http://schemas.microsoft.com/office/drawing/2014/main" id="{7EE77AE8-0152-4BC5-9B5C-CE6139582E2E}"/>
                  </a:ext>
                </a:extLst>
              </p:cNvPr>
              <p:cNvSpPr/>
              <p:nvPr/>
            </p:nvSpPr>
            <p:spPr>
              <a:xfrm>
                <a:off x="5613676" y="3465893"/>
                <a:ext cx="20208" cy="23403"/>
              </a:xfrm>
              <a:custGeom>
                <a:avLst/>
                <a:gdLst>
                  <a:gd name="connsiteX0" fmla="*/ 155448 w 155448"/>
                  <a:gd name="connsiteY0" fmla="*/ 99441 h 180022"/>
                  <a:gd name="connsiteX1" fmla="*/ 81915 w 155448"/>
                  <a:gd name="connsiteY1" fmla="*/ 0 h 180022"/>
                  <a:gd name="connsiteX2" fmla="*/ 0 w 155448"/>
                  <a:gd name="connsiteY2" fmla="*/ 94298 h 180022"/>
                  <a:gd name="connsiteX3" fmla="*/ 76391 w 155448"/>
                  <a:gd name="connsiteY3" fmla="*/ 180023 h 180022"/>
                  <a:gd name="connsiteX4" fmla="*/ 122682 w 155448"/>
                  <a:gd name="connsiteY4" fmla="*/ 168211 h 180022"/>
                  <a:gd name="connsiteX5" fmla="*/ 152876 w 155448"/>
                  <a:gd name="connsiteY5" fmla="*/ 121348 h 180022"/>
                  <a:gd name="connsiteX6" fmla="*/ 152876 w 155448"/>
                  <a:gd name="connsiteY6" fmla="*/ 120872 h 180022"/>
                  <a:gd name="connsiteX7" fmla="*/ 123253 w 155448"/>
                  <a:gd name="connsiteY7" fmla="*/ 120872 h 180022"/>
                  <a:gd name="connsiteX8" fmla="*/ 123253 w 155448"/>
                  <a:gd name="connsiteY8" fmla="*/ 121158 h 180022"/>
                  <a:gd name="connsiteX9" fmla="*/ 79915 w 155448"/>
                  <a:gd name="connsiteY9" fmla="*/ 154019 h 180022"/>
                  <a:gd name="connsiteX10" fmla="*/ 31337 w 155448"/>
                  <a:gd name="connsiteY10" fmla="*/ 99631 h 180022"/>
                  <a:gd name="connsiteX11" fmla="*/ 155353 w 155448"/>
                  <a:gd name="connsiteY11" fmla="*/ 99631 h 180022"/>
                  <a:gd name="connsiteX12" fmla="*/ 155353 w 155448"/>
                  <a:gd name="connsiteY12" fmla="*/ 99441 h 180022"/>
                  <a:gd name="connsiteX13" fmla="*/ 31433 w 155448"/>
                  <a:gd name="connsiteY13" fmla="*/ 75724 h 180022"/>
                  <a:gd name="connsiteX14" fmla="*/ 77819 w 155448"/>
                  <a:gd name="connsiteY14" fmla="*/ 26575 h 180022"/>
                  <a:gd name="connsiteX15" fmla="*/ 124587 w 155448"/>
                  <a:gd name="connsiteY15" fmla="*/ 75724 h 180022"/>
                  <a:gd name="connsiteX16" fmla="*/ 31433 w 155448"/>
                  <a:gd name="connsiteY16" fmla="*/ 75724 h 18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448" h="180022">
                    <a:moveTo>
                      <a:pt x="155448" y="99441"/>
                    </a:moveTo>
                    <a:cubicBezTo>
                      <a:pt x="155448" y="36195"/>
                      <a:pt x="128397" y="0"/>
                      <a:pt x="81915" y="0"/>
                    </a:cubicBezTo>
                    <a:cubicBezTo>
                      <a:pt x="30480" y="0"/>
                      <a:pt x="0" y="35433"/>
                      <a:pt x="0" y="94298"/>
                    </a:cubicBezTo>
                    <a:cubicBezTo>
                      <a:pt x="0" y="145637"/>
                      <a:pt x="30480" y="180023"/>
                      <a:pt x="76391" y="180023"/>
                    </a:cubicBezTo>
                    <a:cubicBezTo>
                      <a:pt x="102775" y="180023"/>
                      <a:pt x="114205" y="173926"/>
                      <a:pt x="122682" y="168211"/>
                    </a:cubicBezTo>
                    <a:cubicBezTo>
                      <a:pt x="144494" y="153067"/>
                      <a:pt x="152114" y="129064"/>
                      <a:pt x="152876" y="121348"/>
                    </a:cubicBezTo>
                    <a:lnTo>
                      <a:pt x="152876" y="120872"/>
                    </a:lnTo>
                    <a:lnTo>
                      <a:pt x="123253" y="120872"/>
                    </a:lnTo>
                    <a:lnTo>
                      <a:pt x="123253" y="121158"/>
                    </a:lnTo>
                    <a:cubicBezTo>
                      <a:pt x="122396" y="133064"/>
                      <a:pt x="107061" y="154019"/>
                      <a:pt x="79915" y="154019"/>
                    </a:cubicBezTo>
                    <a:cubicBezTo>
                      <a:pt x="48768" y="154019"/>
                      <a:pt x="32004" y="135160"/>
                      <a:pt x="31337" y="99631"/>
                    </a:cubicBezTo>
                    <a:lnTo>
                      <a:pt x="155353" y="99631"/>
                    </a:lnTo>
                    <a:lnTo>
                      <a:pt x="155353" y="99441"/>
                    </a:lnTo>
                    <a:close/>
                    <a:moveTo>
                      <a:pt x="31433" y="75724"/>
                    </a:moveTo>
                    <a:cubicBezTo>
                      <a:pt x="32099" y="49054"/>
                      <a:pt x="53054" y="26575"/>
                      <a:pt x="77819" y="26575"/>
                    </a:cubicBezTo>
                    <a:cubicBezTo>
                      <a:pt x="106775" y="26575"/>
                      <a:pt x="122111" y="43339"/>
                      <a:pt x="124587" y="75724"/>
                    </a:cubicBezTo>
                    <a:lnTo>
                      <a:pt x="31433" y="75724"/>
                    </a:lnTo>
                    <a:close/>
                  </a:path>
                </a:pathLst>
              </a:custGeom>
              <a:solidFill>
                <a:srgbClr val="000000"/>
              </a:solidFill>
              <a:ln w="9525" cap="flat">
                <a:noFill/>
                <a:prstDash val="solid"/>
                <a:miter/>
              </a:ln>
            </p:spPr>
            <p:txBody>
              <a:bodyPr rtlCol="0" anchor="ctr"/>
              <a:lstStyle/>
              <a:p>
                <a:endParaRPr lang="ja-JP" altLang="en-US"/>
              </a:p>
            </p:txBody>
          </p:sp>
          <p:sp>
            <p:nvSpPr>
              <p:cNvPr id="201" name="フリーフォーム: 図形 200">
                <a:extLst>
                  <a:ext uri="{FF2B5EF4-FFF2-40B4-BE49-F238E27FC236}">
                    <a16:creationId xmlns:a16="http://schemas.microsoft.com/office/drawing/2014/main" id="{F985FB54-4A71-42B6-97C2-BCDAC0C4C51F}"/>
                  </a:ext>
                </a:extLst>
              </p:cNvPr>
              <p:cNvSpPr/>
              <p:nvPr/>
            </p:nvSpPr>
            <p:spPr>
              <a:xfrm>
                <a:off x="5721602" y="3465893"/>
                <a:ext cx="20159" cy="23403"/>
              </a:xfrm>
              <a:custGeom>
                <a:avLst/>
                <a:gdLst>
                  <a:gd name="connsiteX0" fmla="*/ 155067 w 155066"/>
                  <a:gd name="connsiteY0" fmla="*/ 99441 h 180022"/>
                  <a:gd name="connsiteX1" fmla="*/ 81534 w 155066"/>
                  <a:gd name="connsiteY1" fmla="*/ 0 h 180022"/>
                  <a:gd name="connsiteX2" fmla="*/ 0 w 155066"/>
                  <a:gd name="connsiteY2" fmla="*/ 94298 h 180022"/>
                  <a:gd name="connsiteX3" fmla="*/ 76391 w 155066"/>
                  <a:gd name="connsiteY3" fmla="*/ 180023 h 180022"/>
                  <a:gd name="connsiteX4" fmla="*/ 122777 w 155066"/>
                  <a:gd name="connsiteY4" fmla="*/ 168211 h 180022"/>
                  <a:gd name="connsiteX5" fmla="*/ 152591 w 155066"/>
                  <a:gd name="connsiteY5" fmla="*/ 121348 h 180022"/>
                  <a:gd name="connsiteX6" fmla="*/ 152591 w 155066"/>
                  <a:gd name="connsiteY6" fmla="*/ 120872 h 180022"/>
                  <a:gd name="connsiteX7" fmla="*/ 123349 w 155066"/>
                  <a:gd name="connsiteY7" fmla="*/ 120872 h 180022"/>
                  <a:gd name="connsiteX8" fmla="*/ 123349 w 155066"/>
                  <a:gd name="connsiteY8" fmla="*/ 121158 h 180022"/>
                  <a:gd name="connsiteX9" fmla="*/ 80296 w 155066"/>
                  <a:gd name="connsiteY9" fmla="*/ 154019 h 180022"/>
                  <a:gd name="connsiteX10" fmla="*/ 31528 w 155066"/>
                  <a:gd name="connsiteY10" fmla="*/ 99631 h 180022"/>
                  <a:gd name="connsiteX11" fmla="*/ 155067 w 155066"/>
                  <a:gd name="connsiteY11" fmla="*/ 99631 h 180022"/>
                  <a:gd name="connsiteX12" fmla="*/ 155067 w 155066"/>
                  <a:gd name="connsiteY12" fmla="*/ 99441 h 180022"/>
                  <a:gd name="connsiteX13" fmla="*/ 31528 w 155066"/>
                  <a:gd name="connsiteY13" fmla="*/ 75724 h 180022"/>
                  <a:gd name="connsiteX14" fmla="*/ 77819 w 155066"/>
                  <a:gd name="connsiteY14" fmla="*/ 26575 h 180022"/>
                  <a:gd name="connsiteX15" fmla="*/ 124587 w 155066"/>
                  <a:gd name="connsiteY15" fmla="*/ 75724 h 180022"/>
                  <a:gd name="connsiteX16" fmla="*/ 31528 w 155066"/>
                  <a:gd name="connsiteY16" fmla="*/ 75724 h 18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066" h="180022">
                    <a:moveTo>
                      <a:pt x="155067" y="99441"/>
                    </a:moveTo>
                    <a:cubicBezTo>
                      <a:pt x="155067" y="36195"/>
                      <a:pt x="128302" y="0"/>
                      <a:pt x="81534" y="0"/>
                    </a:cubicBezTo>
                    <a:cubicBezTo>
                      <a:pt x="30861" y="0"/>
                      <a:pt x="0" y="35433"/>
                      <a:pt x="0" y="94298"/>
                    </a:cubicBezTo>
                    <a:cubicBezTo>
                      <a:pt x="0" y="145637"/>
                      <a:pt x="30766" y="180023"/>
                      <a:pt x="76391" y="180023"/>
                    </a:cubicBezTo>
                    <a:cubicBezTo>
                      <a:pt x="102775" y="180023"/>
                      <a:pt x="114014" y="173926"/>
                      <a:pt x="122777" y="168211"/>
                    </a:cubicBezTo>
                    <a:cubicBezTo>
                      <a:pt x="144590" y="153067"/>
                      <a:pt x="152019" y="129064"/>
                      <a:pt x="152591" y="121348"/>
                    </a:cubicBezTo>
                    <a:lnTo>
                      <a:pt x="152591" y="120872"/>
                    </a:lnTo>
                    <a:lnTo>
                      <a:pt x="123349" y="120872"/>
                    </a:lnTo>
                    <a:lnTo>
                      <a:pt x="123349" y="121158"/>
                    </a:lnTo>
                    <a:cubicBezTo>
                      <a:pt x="122111" y="133064"/>
                      <a:pt x="107156" y="154019"/>
                      <a:pt x="80296" y="154019"/>
                    </a:cubicBezTo>
                    <a:cubicBezTo>
                      <a:pt x="48387" y="154019"/>
                      <a:pt x="32099" y="135160"/>
                      <a:pt x="31528" y="99631"/>
                    </a:cubicBezTo>
                    <a:lnTo>
                      <a:pt x="155067" y="99631"/>
                    </a:lnTo>
                    <a:lnTo>
                      <a:pt x="155067" y="99441"/>
                    </a:lnTo>
                    <a:close/>
                    <a:moveTo>
                      <a:pt x="31528" y="75724"/>
                    </a:moveTo>
                    <a:cubicBezTo>
                      <a:pt x="32004" y="49054"/>
                      <a:pt x="52864" y="26575"/>
                      <a:pt x="77819" y="26575"/>
                    </a:cubicBezTo>
                    <a:cubicBezTo>
                      <a:pt x="106394" y="26575"/>
                      <a:pt x="122015" y="43339"/>
                      <a:pt x="124587" y="75724"/>
                    </a:cubicBezTo>
                    <a:lnTo>
                      <a:pt x="31528" y="75724"/>
                    </a:lnTo>
                    <a:close/>
                  </a:path>
                </a:pathLst>
              </a:custGeom>
              <a:solidFill>
                <a:srgbClr val="000000"/>
              </a:solidFill>
              <a:ln w="9525" cap="flat">
                <a:noFill/>
                <a:prstDash val="solid"/>
                <a:miter/>
              </a:ln>
            </p:spPr>
            <p:txBody>
              <a:bodyPr rtlCol="0" anchor="ctr"/>
              <a:lstStyle/>
              <a:p>
                <a:endParaRPr lang="ja-JP" altLang="en-US"/>
              </a:p>
            </p:txBody>
          </p:sp>
          <p:sp>
            <p:nvSpPr>
              <p:cNvPr id="202" name="フリーフォーム: 図形 201">
                <a:extLst>
                  <a:ext uri="{FF2B5EF4-FFF2-40B4-BE49-F238E27FC236}">
                    <a16:creationId xmlns:a16="http://schemas.microsoft.com/office/drawing/2014/main" id="{1C45892F-7A36-4213-A5E3-9061FCCE326B}"/>
                  </a:ext>
                </a:extLst>
              </p:cNvPr>
              <p:cNvSpPr/>
              <p:nvPr/>
            </p:nvSpPr>
            <p:spPr>
              <a:xfrm>
                <a:off x="5639407" y="3458216"/>
                <a:ext cx="18041" cy="30399"/>
              </a:xfrm>
              <a:custGeom>
                <a:avLst/>
                <a:gdLst>
                  <a:gd name="connsiteX0" fmla="*/ 29242 w 138779"/>
                  <a:gd name="connsiteY0" fmla="*/ 95 h 233838"/>
                  <a:gd name="connsiteX1" fmla="*/ 0 w 138779"/>
                  <a:gd name="connsiteY1" fmla="*/ 95 h 233838"/>
                  <a:gd name="connsiteX2" fmla="*/ 0 w 138779"/>
                  <a:gd name="connsiteY2" fmla="*/ 233744 h 233838"/>
                  <a:gd name="connsiteX3" fmla="*/ 29623 w 138779"/>
                  <a:gd name="connsiteY3" fmla="*/ 233744 h 233838"/>
                  <a:gd name="connsiteX4" fmla="*/ 29623 w 138779"/>
                  <a:gd name="connsiteY4" fmla="*/ 122682 h 233838"/>
                  <a:gd name="connsiteX5" fmla="*/ 70294 w 138779"/>
                  <a:gd name="connsiteY5" fmla="*/ 85630 h 233838"/>
                  <a:gd name="connsiteX6" fmla="*/ 109156 w 138779"/>
                  <a:gd name="connsiteY6" fmla="*/ 122968 h 233838"/>
                  <a:gd name="connsiteX7" fmla="*/ 109156 w 138779"/>
                  <a:gd name="connsiteY7" fmla="*/ 233839 h 233838"/>
                  <a:gd name="connsiteX8" fmla="*/ 138779 w 138779"/>
                  <a:gd name="connsiteY8" fmla="*/ 233839 h 233838"/>
                  <a:gd name="connsiteX9" fmla="*/ 138779 w 138779"/>
                  <a:gd name="connsiteY9" fmla="*/ 118205 h 233838"/>
                  <a:gd name="connsiteX10" fmla="*/ 70866 w 138779"/>
                  <a:gd name="connsiteY10" fmla="*/ 58960 h 233838"/>
                  <a:gd name="connsiteX11" fmla="*/ 29527 w 138779"/>
                  <a:gd name="connsiteY11" fmla="*/ 73247 h 233838"/>
                  <a:gd name="connsiteX12" fmla="*/ 29527 w 138779"/>
                  <a:gd name="connsiteY12" fmla="*/ 0 h 233838"/>
                  <a:gd name="connsiteX13" fmla="*/ 29242 w 138779"/>
                  <a:gd name="connsiteY13" fmla="*/ 0 h 23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779" h="233838">
                    <a:moveTo>
                      <a:pt x="29242" y="95"/>
                    </a:moveTo>
                    <a:lnTo>
                      <a:pt x="0" y="95"/>
                    </a:lnTo>
                    <a:lnTo>
                      <a:pt x="0" y="233744"/>
                    </a:lnTo>
                    <a:lnTo>
                      <a:pt x="29623" y="233744"/>
                    </a:lnTo>
                    <a:lnTo>
                      <a:pt x="29623" y="122682"/>
                    </a:lnTo>
                    <a:cubicBezTo>
                      <a:pt x="29623" y="100870"/>
                      <a:pt x="46101" y="85630"/>
                      <a:pt x="70294" y="85630"/>
                    </a:cubicBezTo>
                    <a:cubicBezTo>
                      <a:pt x="94393" y="85630"/>
                      <a:pt x="109156" y="99822"/>
                      <a:pt x="109156" y="122968"/>
                    </a:cubicBezTo>
                    <a:lnTo>
                      <a:pt x="109156" y="233839"/>
                    </a:lnTo>
                    <a:lnTo>
                      <a:pt x="138779" y="233839"/>
                    </a:lnTo>
                    <a:lnTo>
                      <a:pt x="138779" y="118205"/>
                    </a:lnTo>
                    <a:cubicBezTo>
                      <a:pt x="138779" y="71247"/>
                      <a:pt x="96107" y="58960"/>
                      <a:pt x="70866" y="58960"/>
                    </a:cubicBezTo>
                    <a:cubicBezTo>
                      <a:pt x="47530" y="58960"/>
                      <a:pt x="33338" y="70104"/>
                      <a:pt x="29527" y="73247"/>
                    </a:cubicBezTo>
                    <a:lnTo>
                      <a:pt x="29527" y="0"/>
                    </a:lnTo>
                    <a:lnTo>
                      <a:pt x="29242" y="0"/>
                    </a:lnTo>
                    <a:close/>
                  </a:path>
                </a:pathLst>
              </a:custGeom>
              <a:solidFill>
                <a:srgbClr val="000000"/>
              </a:solidFill>
              <a:ln w="9525" cap="flat">
                <a:noFill/>
                <a:prstDash val="solid"/>
                <a:miter/>
              </a:ln>
            </p:spPr>
            <p:txBody>
              <a:bodyPr rtlCol="0" anchor="ctr"/>
              <a:lstStyle/>
              <a:p>
                <a:endParaRPr lang="ja-JP" altLang="en-US"/>
              </a:p>
            </p:txBody>
          </p:sp>
          <p:sp>
            <p:nvSpPr>
              <p:cNvPr id="203" name="フリーフォーム: 図形 202">
                <a:extLst>
                  <a:ext uri="{FF2B5EF4-FFF2-40B4-BE49-F238E27FC236}">
                    <a16:creationId xmlns:a16="http://schemas.microsoft.com/office/drawing/2014/main" id="{9B9E4483-3007-4BE0-B970-EB948D00D165}"/>
                  </a:ext>
                </a:extLst>
              </p:cNvPr>
              <p:cNvSpPr/>
              <p:nvPr/>
            </p:nvSpPr>
            <p:spPr>
              <a:xfrm>
                <a:off x="5659516" y="3465893"/>
                <a:ext cx="20567" cy="23329"/>
              </a:xfrm>
              <a:custGeom>
                <a:avLst/>
                <a:gdLst>
                  <a:gd name="connsiteX0" fmla="*/ 78772 w 158210"/>
                  <a:gd name="connsiteY0" fmla="*/ 0 h 179450"/>
                  <a:gd name="connsiteX1" fmla="*/ 0 w 158210"/>
                  <a:gd name="connsiteY1" fmla="*/ 89630 h 179450"/>
                  <a:gd name="connsiteX2" fmla="*/ 78772 w 158210"/>
                  <a:gd name="connsiteY2" fmla="*/ 179451 h 179450"/>
                  <a:gd name="connsiteX3" fmla="*/ 158210 w 158210"/>
                  <a:gd name="connsiteY3" fmla="*/ 89630 h 179450"/>
                  <a:gd name="connsiteX4" fmla="*/ 78772 w 158210"/>
                  <a:gd name="connsiteY4" fmla="*/ 0 h 179450"/>
                  <a:gd name="connsiteX5" fmla="*/ 78772 w 158210"/>
                  <a:gd name="connsiteY5" fmla="*/ 154019 h 179450"/>
                  <a:gd name="connsiteX6" fmla="*/ 30194 w 158210"/>
                  <a:gd name="connsiteY6" fmla="*/ 89725 h 179450"/>
                  <a:gd name="connsiteX7" fmla="*/ 78772 w 158210"/>
                  <a:gd name="connsiteY7" fmla="*/ 26003 h 179450"/>
                  <a:gd name="connsiteX8" fmla="*/ 127349 w 158210"/>
                  <a:gd name="connsiteY8" fmla="*/ 89725 h 179450"/>
                  <a:gd name="connsiteX9" fmla="*/ 78772 w 158210"/>
                  <a:gd name="connsiteY9" fmla="*/ 154019 h 1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210" h="179450">
                    <a:moveTo>
                      <a:pt x="78772" y="0"/>
                    </a:moveTo>
                    <a:cubicBezTo>
                      <a:pt x="24479" y="0"/>
                      <a:pt x="0" y="46482"/>
                      <a:pt x="0" y="89630"/>
                    </a:cubicBezTo>
                    <a:cubicBezTo>
                      <a:pt x="0" y="133064"/>
                      <a:pt x="24479" y="179451"/>
                      <a:pt x="78772" y="179451"/>
                    </a:cubicBezTo>
                    <a:cubicBezTo>
                      <a:pt x="133636" y="179451"/>
                      <a:pt x="158210" y="133159"/>
                      <a:pt x="158210" y="89630"/>
                    </a:cubicBezTo>
                    <a:cubicBezTo>
                      <a:pt x="158306" y="46387"/>
                      <a:pt x="133636" y="0"/>
                      <a:pt x="78772" y="0"/>
                    </a:cubicBezTo>
                    <a:moveTo>
                      <a:pt x="78772" y="154019"/>
                    </a:moveTo>
                    <a:cubicBezTo>
                      <a:pt x="32766" y="154019"/>
                      <a:pt x="30194" y="100584"/>
                      <a:pt x="30194" y="89725"/>
                    </a:cubicBezTo>
                    <a:cubicBezTo>
                      <a:pt x="30194" y="79248"/>
                      <a:pt x="32766" y="26003"/>
                      <a:pt x="78772" y="26003"/>
                    </a:cubicBezTo>
                    <a:cubicBezTo>
                      <a:pt x="125158" y="26003"/>
                      <a:pt x="127349" y="79248"/>
                      <a:pt x="127349" y="89725"/>
                    </a:cubicBezTo>
                    <a:cubicBezTo>
                      <a:pt x="127445" y="100489"/>
                      <a:pt x="125158" y="154019"/>
                      <a:pt x="78772" y="154019"/>
                    </a:cubicBezTo>
                  </a:path>
                </a:pathLst>
              </a:custGeom>
              <a:solidFill>
                <a:srgbClr val="000000"/>
              </a:solidFill>
              <a:ln w="9525" cap="flat">
                <a:noFill/>
                <a:prstDash val="solid"/>
                <a:miter/>
              </a:ln>
            </p:spPr>
            <p:txBody>
              <a:bodyPr rtlCol="0" anchor="ctr"/>
              <a:lstStyle/>
              <a:p>
                <a:endParaRPr lang="ja-JP" altLang="en-US"/>
              </a:p>
            </p:txBody>
          </p:sp>
          <p:sp>
            <p:nvSpPr>
              <p:cNvPr id="204" name="フリーフォーム: 図形 203">
                <a:extLst>
                  <a:ext uri="{FF2B5EF4-FFF2-40B4-BE49-F238E27FC236}">
                    <a16:creationId xmlns:a16="http://schemas.microsoft.com/office/drawing/2014/main" id="{A3A181E3-7F89-4AAB-A82A-88E7187AD21C}"/>
                  </a:ext>
                </a:extLst>
              </p:cNvPr>
              <p:cNvSpPr/>
              <p:nvPr/>
            </p:nvSpPr>
            <p:spPr>
              <a:xfrm>
                <a:off x="5561658" y="3466549"/>
                <a:ext cx="17843" cy="22759"/>
              </a:xfrm>
              <a:custGeom>
                <a:avLst/>
                <a:gdLst>
                  <a:gd name="connsiteX0" fmla="*/ 136970 w 137255"/>
                  <a:gd name="connsiteY0" fmla="*/ 0 h 175069"/>
                  <a:gd name="connsiteX1" fmla="*/ 136684 w 137255"/>
                  <a:gd name="connsiteY1" fmla="*/ 0 h 175069"/>
                  <a:gd name="connsiteX2" fmla="*/ 107442 w 137255"/>
                  <a:gd name="connsiteY2" fmla="*/ 0 h 175069"/>
                  <a:gd name="connsiteX3" fmla="*/ 107442 w 137255"/>
                  <a:gd name="connsiteY3" fmla="*/ 107156 h 175069"/>
                  <a:gd name="connsiteX4" fmla="*/ 69056 w 137255"/>
                  <a:gd name="connsiteY4" fmla="*/ 149828 h 175069"/>
                  <a:gd name="connsiteX5" fmla="*/ 29528 w 137255"/>
                  <a:gd name="connsiteY5" fmla="*/ 107442 h 175069"/>
                  <a:gd name="connsiteX6" fmla="*/ 29528 w 137255"/>
                  <a:gd name="connsiteY6" fmla="*/ 0 h 175069"/>
                  <a:gd name="connsiteX7" fmla="*/ 0 w 137255"/>
                  <a:gd name="connsiteY7" fmla="*/ 0 h 175069"/>
                  <a:gd name="connsiteX8" fmla="*/ 0 w 137255"/>
                  <a:gd name="connsiteY8" fmla="*/ 110585 h 175069"/>
                  <a:gd name="connsiteX9" fmla="*/ 69056 w 137255"/>
                  <a:gd name="connsiteY9" fmla="*/ 175069 h 175069"/>
                  <a:gd name="connsiteX10" fmla="*/ 137255 w 137255"/>
                  <a:gd name="connsiteY10" fmla="*/ 109633 h 175069"/>
                  <a:gd name="connsiteX11" fmla="*/ 136970 w 137255"/>
                  <a:gd name="connsiteY11" fmla="*/ 0 h 17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255" h="175069">
                    <a:moveTo>
                      <a:pt x="136970" y="0"/>
                    </a:moveTo>
                    <a:lnTo>
                      <a:pt x="136684" y="0"/>
                    </a:lnTo>
                    <a:lnTo>
                      <a:pt x="107442" y="0"/>
                    </a:lnTo>
                    <a:lnTo>
                      <a:pt x="107442" y="107156"/>
                    </a:lnTo>
                    <a:cubicBezTo>
                      <a:pt x="107442" y="133731"/>
                      <a:pt x="93059" y="149828"/>
                      <a:pt x="69056" y="149828"/>
                    </a:cubicBezTo>
                    <a:cubicBezTo>
                      <a:pt x="43720" y="149828"/>
                      <a:pt x="29528" y="133731"/>
                      <a:pt x="29528" y="107442"/>
                    </a:cubicBezTo>
                    <a:lnTo>
                      <a:pt x="29528" y="0"/>
                    </a:lnTo>
                    <a:lnTo>
                      <a:pt x="0" y="0"/>
                    </a:lnTo>
                    <a:lnTo>
                      <a:pt x="0" y="110585"/>
                    </a:lnTo>
                    <a:cubicBezTo>
                      <a:pt x="0" y="148971"/>
                      <a:pt x="35338" y="175069"/>
                      <a:pt x="69056" y="175069"/>
                    </a:cubicBezTo>
                    <a:cubicBezTo>
                      <a:pt x="107442" y="175069"/>
                      <a:pt x="137255" y="146304"/>
                      <a:pt x="137255" y="109633"/>
                    </a:cubicBezTo>
                    <a:lnTo>
                      <a:pt x="136970" y="0"/>
                    </a:lnTo>
                    <a:close/>
                  </a:path>
                </a:pathLst>
              </a:custGeom>
              <a:solidFill>
                <a:srgbClr val="000000"/>
              </a:solidFill>
              <a:ln w="9525" cap="flat">
                <a:noFill/>
                <a:prstDash val="solid"/>
                <a:miter/>
              </a:ln>
            </p:spPr>
            <p:txBody>
              <a:bodyPr rtlCol="0" anchor="ctr"/>
              <a:lstStyle/>
              <a:p>
                <a:endParaRPr lang="ja-JP" altLang="en-US"/>
              </a:p>
            </p:txBody>
          </p:sp>
          <p:sp>
            <p:nvSpPr>
              <p:cNvPr id="205" name="フリーフォーム: 図形 204">
                <a:extLst>
                  <a:ext uri="{FF2B5EF4-FFF2-40B4-BE49-F238E27FC236}">
                    <a16:creationId xmlns:a16="http://schemas.microsoft.com/office/drawing/2014/main" id="{CE223AAB-EF61-4E17-A855-29B84FD45112}"/>
                  </a:ext>
                </a:extLst>
              </p:cNvPr>
              <p:cNvSpPr/>
              <p:nvPr/>
            </p:nvSpPr>
            <p:spPr>
              <a:xfrm>
                <a:off x="5682015" y="3466549"/>
                <a:ext cx="17942" cy="22759"/>
              </a:xfrm>
              <a:custGeom>
                <a:avLst/>
                <a:gdLst>
                  <a:gd name="connsiteX0" fmla="*/ 108299 w 138017"/>
                  <a:gd name="connsiteY0" fmla="*/ 0 h 175069"/>
                  <a:gd name="connsiteX1" fmla="*/ 108299 w 138017"/>
                  <a:gd name="connsiteY1" fmla="*/ 107156 h 175069"/>
                  <a:gd name="connsiteX2" fmla="*/ 69342 w 138017"/>
                  <a:gd name="connsiteY2" fmla="*/ 149828 h 175069"/>
                  <a:gd name="connsiteX3" fmla="*/ 29908 w 138017"/>
                  <a:gd name="connsiteY3" fmla="*/ 107442 h 175069"/>
                  <a:gd name="connsiteX4" fmla="*/ 29908 w 138017"/>
                  <a:gd name="connsiteY4" fmla="*/ 0 h 175069"/>
                  <a:gd name="connsiteX5" fmla="*/ 0 w 138017"/>
                  <a:gd name="connsiteY5" fmla="*/ 0 h 175069"/>
                  <a:gd name="connsiteX6" fmla="*/ 0 w 138017"/>
                  <a:gd name="connsiteY6" fmla="*/ 110585 h 175069"/>
                  <a:gd name="connsiteX7" fmla="*/ 69818 w 138017"/>
                  <a:gd name="connsiteY7" fmla="*/ 175069 h 175069"/>
                  <a:gd name="connsiteX8" fmla="*/ 138017 w 138017"/>
                  <a:gd name="connsiteY8" fmla="*/ 109633 h 175069"/>
                  <a:gd name="connsiteX9" fmla="*/ 138017 w 138017"/>
                  <a:gd name="connsiteY9" fmla="*/ 95 h 175069"/>
                  <a:gd name="connsiteX10" fmla="*/ 108299 w 138017"/>
                  <a:gd name="connsiteY10" fmla="*/ 95 h 17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017" h="175069">
                    <a:moveTo>
                      <a:pt x="108299" y="0"/>
                    </a:moveTo>
                    <a:lnTo>
                      <a:pt x="108299" y="107156"/>
                    </a:lnTo>
                    <a:cubicBezTo>
                      <a:pt x="108299" y="133731"/>
                      <a:pt x="93345" y="149828"/>
                      <a:pt x="69342" y="149828"/>
                    </a:cubicBezTo>
                    <a:cubicBezTo>
                      <a:pt x="44672" y="149828"/>
                      <a:pt x="29908" y="133731"/>
                      <a:pt x="29908" y="107442"/>
                    </a:cubicBezTo>
                    <a:lnTo>
                      <a:pt x="29908" y="0"/>
                    </a:lnTo>
                    <a:lnTo>
                      <a:pt x="0" y="0"/>
                    </a:lnTo>
                    <a:lnTo>
                      <a:pt x="0" y="110585"/>
                    </a:lnTo>
                    <a:cubicBezTo>
                      <a:pt x="0" y="145256"/>
                      <a:pt x="32099" y="175069"/>
                      <a:pt x="69818" y="175069"/>
                    </a:cubicBezTo>
                    <a:cubicBezTo>
                      <a:pt x="107537" y="175069"/>
                      <a:pt x="138017" y="146304"/>
                      <a:pt x="138017" y="109633"/>
                    </a:cubicBezTo>
                    <a:lnTo>
                      <a:pt x="138017" y="95"/>
                    </a:lnTo>
                    <a:lnTo>
                      <a:pt x="108299" y="95"/>
                    </a:lnTo>
                    <a:close/>
                  </a:path>
                </a:pathLst>
              </a:custGeom>
              <a:solidFill>
                <a:srgbClr val="000000"/>
              </a:solidFill>
              <a:ln w="9525" cap="flat">
                <a:noFill/>
                <a:prstDash val="solid"/>
                <a:miter/>
              </a:ln>
            </p:spPr>
            <p:txBody>
              <a:bodyPr rtlCol="0" anchor="ctr"/>
              <a:lstStyle/>
              <a:p>
                <a:endParaRPr lang="ja-JP" altLang="en-US"/>
              </a:p>
            </p:txBody>
          </p:sp>
          <p:sp>
            <p:nvSpPr>
              <p:cNvPr id="206" name="フリーフォーム: 図形 205">
                <a:extLst>
                  <a:ext uri="{FF2B5EF4-FFF2-40B4-BE49-F238E27FC236}">
                    <a16:creationId xmlns:a16="http://schemas.microsoft.com/office/drawing/2014/main" id="{39E8E344-EF45-408B-922E-0289B04E9AFB}"/>
                  </a:ext>
                </a:extLst>
              </p:cNvPr>
              <p:cNvSpPr/>
              <p:nvPr/>
            </p:nvSpPr>
            <p:spPr>
              <a:xfrm>
                <a:off x="5701827" y="3465881"/>
                <a:ext cx="18314" cy="23415"/>
              </a:xfrm>
              <a:custGeom>
                <a:avLst/>
                <a:gdLst>
                  <a:gd name="connsiteX0" fmla="*/ 5620 w 140874"/>
                  <a:gd name="connsiteY0" fmla="*/ 54578 h 180117"/>
                  <a:gd name="connsiteX1" fmla="*/ 44958 w 140874"/>
                  <a:gd name="connsiteY1" fmla="*/ 96298 h 180117"/>
                  <a:gd name="connsiteX2" fmla="*/ 77915 w 140874"/>
                  <a:gd name="connsiteY2" fmla="*/ 104489 h 180117"/>
                  <a:gd name="connsiteX3" fmla="*/ 111252 w 140874"/>
                  <a:gd name="connsiteY3" fmla="*/ 127921 h 180117"/>
                  <a:gd name="connsiteX4" fmla="*/ 72771 w 140874"/>
                  <a:gd name="connsiteY4" fmla="*/ 154115 h 180117"/>
                  <a:gd name="connsiteX5" fmla="*/ 28670 w 140874"/>
                  <a:gd name="connsiteY5" fmla="*/ 120110 h 180117"/>
                  <a:gd name="connsiteX6" fmla="*/ 28670 w 140874"/>
                  <a:gd name="connsiteY6" fmla="*/ 119729 h 180117"/>
                  <a:gd name="connsiteX7" fmla="*/ 0 w 140874"/>
                  <a:gd name="connsiteY7" fmla="*/ 119729 h 180117"/>
                  <a:gd name="connsiteX8" fmla="*/ 0 w 140874"/>
                  <a:gd name="connsiteY8" fmla="*/ 120110 h 180117"/>
                  <a:gd name="connsiteX9" fmla="*/ 73438 w 140874"/>
                  <a:gd name="connsiteY9" fmla="*/ 180118 h 180117"/>
                  <a:gd name="connsiteX10" fmla="*/ 140875 w 140874"/>
                  <a:gd name="connsiteY10" fmla="*/ 123444 h 180117"/>
                  <a:gd name="connsiteX11" fmla="*/ 92869 w 140874"/>
                  <a:gd name="connsiteY11" fmla="*/ 78105 h 180117"/>
                  <a:gd name="connsiteX12" fmla="*/ 64484 w 140874"/>
                  <a:gd name="connsiteY12" fmla="*/ 71438 h 180117"/>
                  <a:gd name="connsiteX13" fmla="*/ 34195 w 140874"/>
                  <a:gd name="connsiteY13" fmla="*/ 49054 h 180117"/>
                  <a:gd name="connsiteX14" fmla="*/ 67246 w 140874"/>
                  <a:gd name="connsiteY14" fmla="*/ 25717 h 180117"/>
                  <a:gd name="connsiteX15" fmla="*/ 106490 w 140874"/>
                  <a:gd name="connsiteY15" fmla="*/ 53912 h 180117"/>
                  <a:gd name="connsiteX16" fmla="*/ 106490 w 140874"/>
                  <a:gd name="connsiteY16" fmla="*/ 54102 h 180117"/>
                  <a:gd name="connsiteX17" fmla="*/ 135065 w 140874"/>
                  <a:gd name="connsiteY17" fmla="*/ 54102 h 180117"/>
                  <a:gd name="connsiteX18" fmla="*/ 135065 w 140874"/>
                  <a:gd name="connsiteY18" fmla="*/ 53912 h 180117"/>
                  <a:gd name="connsiteX19" fmla="*/ 70199 w 140874"/>
                  <a:gd name="connsiteY19" fmla="*/ 0 h 180117"/>
                  <a:gd name="connsiteX20" fmla="*/ 5620 w 140874"/>
                  <a:gd name="connsiteY20" fmla="*/ 54578 h 1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74" h="180117">
                    <a:moveTo>
                      <a:pt x="5620" y="54578"/>
                    </a:moveTo>
                    <a:cubicBezTo>
                      <a:pt x="5620" y="75819"/>
                      <a:pt x="18288" y="89725"/>
                      <a:pt x="44958" y="96298"/>
                    </a:cubicBezTo>
                    <a:lnTo>
                      <a:pt x="77915" y="104489"/>
                    </a:lnTo>
                    <a:cubicBezTo>
                      <a:pt x="102489" y="110585"/>
                      <a:pt x="111252" y="114871"/>
                      <a:pt x="111252" y="127921"/>
                    </a:cubicBezTo>
                    <a:cubicBezTo>
                      <a:pt x="111252" y="147447"/>
                      <a:pt x="91535" y="154115"/>
                      <a:pt x="72771" y="154115"/>
                    </a:cubicBezTo>
                    <a:cubicBezTo>
                      <a:pt x="30766" y="154115"/>
                      <a:pt x="29242" y="130207"/>
                      <a:pt x="28670" y="120110"/>
                    </a:cubicBezTo>
                    <a:lnTo>
                      <a:pt x="28670" y="119729"/>
                    </a:lnTo>
                    <a:lnTo>
                      <a:pt x="0" y="119729"/>
                    </a:lnTo>
                    <a:lnTo>
                      <a:pt x="0" y="120110"/>
                    </a:lnTo>
                    <a:cubicBezTo>
                      <a:pt x="667" y="136874"/>
                      <a:pt x="2572" y="180118"/>
                      <a:pt x="73438" y="180118"/>
                    </a:cubicBezTo>
                    <a:cubicBezTo>
                      <a:pt x="113729" y="180118"/>
                      <a:pt x="140875" y="157353"/>
                      <a:pt x="140875" y="123444"/>
                    </a:cubicBezTo>
                    <a:cubicBezTo>
                      <a:pt x="140875" y="99727"/>
                      <a:pt x="127159" y="86963"/>
                      <a:pt x="92869" y="78105"/>
                    </a:cubicBezTo>
                    <a:lnTo>
                      <a:pt x="64484" y="71438"/>
                    </a:lnTo>
                    <a:cubicBezTo>
                      <a:pt x="41720" y="65532"/>
                      <a:pt x="34195" y="62484"/>
                      <a:pt x="34195" y="49054"/>
                    </a:cubicBezTo>
                    <a:cubicBezTo>
                      <a:pt x="34195" y="26575"/>
                      <a:pt x="63437" y="25717"/>
                      <a:pt x="67246" y="25717"/>
                    </a:cubicBezTo>
                    <a:cubicBezTo>
                      <a:pt x="106013" y="25717"/>
                      <a:pt x="106490" y="46387"/>
                      <a:pt x="106490" y="53912"/>
                    </a:cubicBezTo>
                    <a:lnTo>
                      <a:pt x="106490" y="54102"/>
                    </a:lnTo>
                    <a:lnTo>
                      <a:pt x="135065" y="54102"/>
                    </a:lnTo>
                    <a:lnTo>
                      <a:pt x="135065" y="53912"/>
                    </a:lnTo>
                    <a:cubicBezTo>
                      <a:pt x="135065" y="48101"/>
                      <a:pt x="133255" y="0"/>
                      <a:pt x="70199" y="0"/>
                    </a:cubicBezTo>
                    <a:cubicBezTo>
                      <a:pt x="40386" y="95"/>
                      <a:pt x="5620" y="14192"/>
                      <a:pt x="5620" y="54578"/>
                    </a:cubicBezTo>
                  </a:path>
                </a:pathLst>
              </a:custGeom>
              <a:solidFill>
                <a:srgbClr val="000000"/>
              </a:solidFill>
              <a:ln w="9525" cap="flat">
                <a:noFill/>
                <a:prstDash val="solid"/>
                <a:miter/>
              </a:ln>
            </p:spPr>
            <p:txBody>
              <a:bodyPr rtlCol="0" anchor="ctr"/>
              <a:lstStyle/>
              <a:p>
                <a:endParaRPr lang="ja-JP" altLang="en-US"/>
              </a:p>
            </p:txBody>
          </p:sp>
          <p:sp>
            <p:nvSpPr>
              <p:cNvPr id="207" name="フリーフォーム: 図形 206">
                <a:extLst>
                  <a:ext uri="{FF2B5EF4-FFF2-40B4-BE49-F238E27FC236}">
                    <a16:creationId xmlns:a16="http://schemas.microsoft.com/office/drawing/2014/main" id="{5397AF6D-FEC2-421E-819B-604802562198}"/>
                  </a:ext>
                </a:extLst>
              </p:cNvPr>
              <p:cNvSpPr/>
              <p:nvPr/>
            </p:nvSpPr>
            <p:spPr>
              <a:xfrm>
                <a:off x="5581791" y="3465806"/>
                <a:ext cx="29693" cy="22809"/>
              </a:xfrm>
              <a:custGeom>
                <a:avLst/>
                <a:gdLst>
                  <a:gd name="connsiteX0" fmla="*/ 228410 w 228409"/>
                  <a:gd name="connsiteY0" fmla="*/ 175450 h 175450"/>
                  <a:gd name="connsiteX1" fmla="*/ 228410 w 228409"/>
                  <a:gd name="connsiteY1" fmla="*/ 58198 h 175450"/>
                  <a:gd name="connsiteX2" fmla="*/ 164592 w 228409"/>
                  <a:gd name="connsiteY2" fmla="*/ 0 h 175450"/>
                  <a:gd name="connsiteX3" fmla="*/ 114491 w 228409"/>
                  <a:gd name="connsiteY3" fmla="*/ 26384 h 175450"/>
                  <a:gd name="connsiteX4" fmla="*/ 64103 w 228409"/>
                  <a:gd name="connsiteY4" fmla="*/ 0 h 175450"/>
                  <a:gd name="connsiteX5" fmla="*/ 0 w 228409"/>
                  <a:gd name="connsiteY5" fmla="*/ 58198 h 175450"/>
                  <a:gd name="connsiteX6" fmla="*/ 0 w 228409"/>
                  <a:gd name="connsiteY6" fmla="*/ 175450 h 175450"/>
                  <a:gd name="connsiteX7" fmla="*/ 29718 w 228409"/>
                  <a:gd name="connsiteY7" fmla="*/ 175450 h 175450"/>
                  <a:gd name="connsiteX8" fmla="*/ 29718 w 228409"/>
                  <a:gd name="connsiteY8" fmla="*/ 65437 h 175450"/>
                  <a:gd name="connsiteX9" fmla="*/ 65342 w 228409"/>
                  <a:gd name="connsiteY9" fmla="*/ 27813 h 175450"/>
                  <a:gd name="connsiteX10" fmla="*/ 99727 w 228409"/>
                  <a:gd name="connsiteY10" fmla="*/ 65437 h 175450"/>
                  <a:gd name="connsiteX11" fmla="*/ 99727 w 228409"/>
                  <a:gd name="connsiteY11" fmla="*/ 175450 h 175450"/>
                  <a:gd name="connsiteX12" fmla="*/ 128969 w 228409"/>
                  <a:gd name="connsiteY12" fmla="*/ 175450 h 175450"/>
                  <a:gd name="connsiteX13" fmla="*/ 128969 w 228409"/>
                  <a:gd name="connsiteY13" fmla="*/ 65437 h 175450"/>
                  <a:gd name="connsiteX14" fmla="*/ 163735 w 228409"/>
                  <a:gd name="connsiteY14" fmla="*/ 27813 h 175450"/>
                  <a:gd name="connsiteX15" fmla="*/ 199073 w 228409"/>
                  <a:gd name="connsiteY15" fmla="*/ 65437 h 175450"/>
                  <a:gd name="connsiteX16" fmla="*/ 199073 w 228409"/>
                  <a:gd name="connsiteY16" fmla="*/ 175450 h 175450"/>
                  <a:gd name="connsiteX17" fmla="*/ 228410 w 228409"/>
                  <a:gd name="connsiteY17" fmla="*/ 175450 h 17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409" h="175450">
                    <a:moveTo>
                      <a:pt x="228410" y="175450"/>
                    </a:moveTo>
                    <a:lnTo>
                      <a:pt x="228410" y="58198"/>
                    </a:lnTo>
                    <a:cubicBezTo>
                      <a:pt x="228410" y="23146"/>
                      <a:pt x="195453" y="0"/>
                      <a:pt x="164592" y="0"/>
                    </a:cubicBezTo>
                    <a:cubicBezTo>
                      <a:pt x="142113" y="0"/>
                      <a:pt x="123444" y="10001"/>
                      <a:pt x="114491" y="26384"/>
                    </a:cubicBezTo>
                    <a:cubicBezTo>
                      <a:pt x="106394" y="10001"/>
                      <a:pt x="86678" y="0"/>
                      <a:pt x="64103" y="0"/>
                    </a:cubicBezTo>
                    <a:cubicBezTo>
                      <a:pt x="33338" y="0"/>
                      <a:pt x="0" y="23241"/>
                      <a:pt x="0" y="58198"/>
                    </a:cubicBezTo>
                    <a:lnTo>
                      <a:pt x="0" y="175450"/>
                    </a:lnTo>
                    <a:lnTo>
                      <a:pt x="29718" y="175450"/>
                    </a:lnTo>
                    <a:lnTo>
                      <a:pt x="29718" y="65437"/>
                    </a:lnTo>
                    <a:cubicBezTo>
                      <a:pt x="29718" y="29242"/>
                      <a:pt x="59246" y="27813"/>
                      <a:pt x="65342" y="27813"/>
                    </a:cubicBezTo>
                    <a:cubicBezTo>
                      <a:pt x="85725" y="27813"/>
                      <a:pt x="99727" y="47149"/>
                      <a:pt x="99727" y="65437"/>
                    </a:cubicBezTo>
                    <a:lnTo>
                      <a:pt x="99727" y="175450"/>
                    </a:lnTo>
                    <a:lnTo>
                      <a:pt x="128969" y="175450"/>
                    </a:lnTo>
                    <a:lnTo>
                      <a:pt x="128969" y="65437"/>
                    </a:lnTo>
                    <a:cubicBezTo>
                      <a:pt x="128969" y="47244"/>
                      <a:pt x="143161" y="27813"/>
                      <a:pt x="163735" y="27813"/>
                    </a:cubicBezTo>
                    <a:cubicBezTo>
                      <a:pt x="169736" y="27813"/>
                      <a:pt x="199073" y="29242"/>
                      <a:pt x="199073" y="65437"/>
                    </a:cubicBezTo>
                    <a:lnTo>
                      <a:pt x="199073" y="175450"/>
                    </a:lnTo>
                    <a:lnTo>
                      <a:pt x="228410" y="175450"/>
                    </a:lnTo>
                    <a:close/>
                  </a:path>
                </a:pathLst>
              </a:custGeom>
              <a:solidFill>
                <a:srgbClr val="000000"/>
              </a:solidFill>
              <a:ln w="9525" cap="flat">
                <a:noFill/>
                <a:prstDash val="solid"/>
                <a:miter/>
              </a:ln>
            </p:spPr>
            <p:txBody>
              <a:bodyPr rtlCol="0" anchor="ctr"/>
              <a:lstStyle/>
              <a:p>
                <a:endParaRPr lang="ja-JP" altLang="en-US"/>
              </a:p>
            </p:txBody>
          </p:sp>
          <p:sp>
            <p:nvSpPr>
              <p:cNvPr id="208" name="フリーフォーム: 図形 207">
                <a:extLst>
                  <a:ext uri="{FF2B5EF4-FFF2-40B4-BE49-F238E27FC236}">
                    <a16:creationId xmlns:a16="http://schemas.microsoft.com/office/drawing/2014/main" id="{166BC496-3B58-49E7-B154-50B4EF756B83}"/>
                  </a:ext>
                </a:extLst>
              </p:cNvPr>
              <p:cNvSpPr/>
              <p:nvPr/>
            </p:nvSpPr>
            <p:spPr>
              <a:xfrm>
                <a:off x="5881101" y="3400216"/>
                <a:ext cx="35117" cy="87705"/>
              </a:xfrm>
              <a:custGeom>
                <a:avLst/>
                <a:gdLst>
                  <a:gd name="connsiteX0" fmla="*/ 270129 w 270128"/>
                  <a:gd name="connsiteY0" fmla="*/ 95 h 674655"/>
                  <a:gd name="connsiteX1" fmla="*/ 0 w 270128"/>
                  <a:gd name="connsiteY1" fmla="*/ 674656 h 674655"/>
                  <a:gd name="connsiteX2" fmla="*/ 0 w 270128"/>
                  <a:gd name="connsiteY2" fmla="*/ 561784 h 674655"/>
                  <a:gd name="connsiteX3" fmla="*/ 180308 w 270128"/>
                  <a:gd name="connsiteY3" fmla="*/ 0 h 674655"/>
                  <a:gd name="connsiteX4" fmla="*/ 270129 w 270128"/>
                  <a:gd name="connsiteY4" fmla="*/ 95 h 67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28" h="674655">
                    <a:moveTo>
                      <a:pt x="270129" y="95"/>
                    </a:moveTo>
                    <a:cubicBezTo>
                      <a:pt x="252984" y="432149"/>
                      <a:pt x="168592" y="553212"/>
                      <a:pt x="0" y="674656"/>
                    </a:cubicBezTo>
                    <a:lnTo>
                      <a:pt x="0" y="561784"/>
                    </a:lnTo>
                    <a:cubicBezTo>
                      <a:pt x="78486" y="492633"/>
                      <a:pt x="170402" y="371094"/>
                      <a:pt x="180308" y="0"/>
                    </a:cubicBezTo>
                    <a:lnTo>
                      <a:pt x="270129" y="95"/>
                    </a:lnTo>
                    <a:close/>
                  </a:path>
                </a:pathLst>
              </a:custGeom>
              <a:solidFill>
                <a:srgbClr val="000000"/>
              </a:solidFill>
              <a:ln w="9525" cap="flat">
                <a:noFill/>
                <a:prstDash val="solid"/>
                <a:miter/>
              </a:ln>
            </p:spPr>
            <p:txBody>
              <a:bodyPr rtlCol="0" anchor="ctr"/>
              <a:lstStyle/>
              <a:p>
                <a:endParaRPr lang="ja-JP" altLang="en-US"/>
              </a:p>
            </p:txBody>
          </p:sp>
          <p:sp>
            <p:nvSpPr>
              <p:cNvPr id="209" name="フリーフォーム: 図形 208">
                <a:extLst>
                  <a:ext uri="{FF2B5EF4-FFF2-40B4-BE49-F238E27FC236}">
                    <a16:creationId xmlns:a16="http://schemas.microsoft.com/office/drawing/2014/main" id="{DD857D73-6B59-4FEC-AD9B-1C5A362BAF9A}"/>
                  </a:ext>
                </a:extLst>
              </p:cNvPr>
              <p:cNvSpPr/>
              <p:nvPr/>
            </p:nvSpPr>
            <p:spPr>
              <a:xfrm>
                <a:off x="5941862" y="3400229"/>
                <a:ext cx="35104" cy="87755"/>
              </a:xfrm>
              <a:custGeom>
                <a:avLst/>
                <a:gdLst>
                  <a:gd name="connsiteX0" fmla="*/ 89726 w 270033"/>
                  <a:gd name="connsiteY0" fmla="*/ 0 h 675036"/>
                  <a:gd name="connsiteX1" fmla="*/ 270034 w 270033"/>
                  <a:gd name="connsiteY1" fmla="*/ 561880 h 675036"/>
                  <a:gd name="connsiteX2" fmla="*/ 269748 w 270033"/>
                  <a:gd name="connsiteY2" fmla="*/ 675037 h 675036"/>
                  <a:gd name="connsiteX3" fmla="*/ 0 w 270033"/>
                  <a:gd name="connsiteY3" fmla="*/ 381 h 675036"/>
                  <a:gd name="connsiteX4" fmla="*/ 89726 w 270033"/>
                  <a:gd name="connsiteY4" fmla="*/ 0 h 6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033" h="675036">
                    <a:moveTo>
                      <a:pt x="89726" y="0"/>
                    </a:moveTo>
                    <a:cubicBezTo>
                      <a:pt x="99251" y="371570"/>
                      <a:pt x="190976" y="493300"/>
                      <a:pt x="270034" y="561880"/>
                    </a:cubicBezTo>
                    <a:lnTo>
                      <a:pt x="269748" y="675037"/>
                    </a:lnTo>
                    <a:cubicBezTo>
                      <a:pt x="100870" y="553403"/>
                      <a:pt x="16764" y="432530"/>
                      <a:pt x="0" y="381"/>
                    </a:cubicBezTo>
                    <a:lnTo>
                      <a:pt x="89726" y="0"/>
                    </a:lnTo>
                    <a:close/>
                  </a:path>
                </a:pathLst>
              </a:custGeom>
              <a:solidFill>
                <a:srgbClr val="000000"/>
              </a:solidFill>
              <a:ln w="9525" cap="flat">
                <a:noFill/>
                <a:prstDash val="solid"/>
                <a:miter/>
              </a:ln>
            </p:spPr>
            <p:txBody>
              <a:bodyPr rtlCol="0" anchor="ctr"/>
              <a:lstStyle/>
              <a:p>
                <a:endParaRPr lang="ja-JP" altLang="en-US"/>
              </a:p>
            </p:txBody>
          </p:sp>
          <p:sp>
            <p:nvSpPr>
              <p:cNvPr id="210" name="フリーフォーム: 図形 209">
                <a:extLst>
                  <a:ext uri="{FF2B5EF4-FFF2-40B4-BE49-F238E27FC236}">
                    <a16:creationId xmlns:a16="http://schemas.microsoft.com/office/drawing/2014/main" id="{93836ED5-56F1-4ECC-919D-01A84F739DF9}"/>
                  </a:ext>
                </a:extLst>
              </p:cNvPr>
              <p:cNvSpPr/>
              <p:nvPr/>
            </p:nvSpPr>
            <p:spPr>
              <a:xfrm>
                <a:off x="5987714" y="3393901"/>
                <a:ext cx="80571" cy="94342"/>
              </a:xfrm>
              <a:custGeom>
                <a:avLst/>
                <a:gdLst>
                  <a:gd name="connsiteX0" fmla="*/ 572834 w 619777"/>
                  <a:gd name="connsiteY0" fmla="*/ 122873 h 725709"/>
                  <a:gd name="connsiteX1" fmla="*/ 352139 w 619777"/>
                  <a:gd name="connsiteY1" fmla="*/ 122873 h 725709"/>
                  <a:gd name="connsiteX2" fmla="*/ 352139 w 619777"/>
                  <a:gd name="connsiteY2" fmla="*/ 0 h 725709"/>
                  <a:gd name="connsiteX3" fmla="*/ 261557 w 619777"/>
                  <a:gd name="connsiteY3" fmla="*/ 0 h 725709"/>
                  <a:gd name="connsiteX4" fmla="*/ 261557 w 619777"/>
                  <a:gd name="connsiteY4" fmla="*/ 122873 h 725709"/>
                  <a:gd name="connsiteX5" fmla="*/ 0 w 619777"/>
                  <a:gd name="connsiteY5" fmla="*/ 122873 h 725709"/>
                  <a:gd name="connsiteX6" fmla="*/ 0 w 619777"/>
                  <a:gd name="connsiteY6" fmla="*/ 399478 h 725709"/>
                  <a:gd name="connsiteX7" fmla="*/ 87535 w 619777"/>
                  <a:gd name="connsiteY7" fmla="*/ 399478 h 725709"/>
                  <a:gd name="connsiteX8" fmla="*/ 87535 w 619777"/>
                  <a:gd name="connsiteY8" fmla="*/ 205550 h 725709"/>
                  <a:gd name="connsiteX9" fmla="*/ 524447 w 619777"/>
                  <a:gd name="connsiteY9" fmla="*/ 205550 h 725709"/>
                  <a:gd name="connsiteX10" fmla="*/ 109252 w 619777"/>
                  <a:gd name="connsiteY10" fmla="*/ 630936 h 725709"/>
                  <a:gd name="connsiteX11" fmla="*/ 109252 w 619777"/>
                  <a:gd name="connsiteY11" fmla="*/ 725710 h 725709"/>
                  <a:gd name="connsiteX12" fmla="*/ 619697 w 619777"/>
                  <a:gd name="connsiteY12" fmla="*/ 167831 h 725709"/>
                  <a:gd name="connsiteX13" fmla="*/ 572834 w 619777"/>
                  <a:gd name="connsiteY13" fmla="*/ 122873 h 72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777" h="725709">
                    <a:moveTo>
                      <a:pt x="572834" y="122873"/>
                    </a:moveTo>
                    <a:lnTo>
                      <a:pt x="352139" y="122873"/>
                    </a:lnTo>
                    <a:lnTo>
                      <a:pt x="352139" y="0"/>
                    </a:lnTo>
                    <a:lnTo>
                      <a:pt x="261557" y="0"/>
                    </a:lnTo>
                    <a:lnTo>
                      <a:pt x="261557" y="122873"/>
                    </a:lnTo>
                    <a:lnTo>
                      <a:pt x="0" y="122873"/>
                    </a:lnTo>
                    <a:lnTo>
                      <a:pt x="0" y="399478"/>
                    </a:lnTo>
                    <a:lnTo>
                      <a:pt x="87535" y="399478"/>
                    </a:lnTo>
                    <a:lnTo>
                      <a:pt x="87535" y="205550"/>
                    </a:lnTo>
                    <a:lnTo>
                      <a:pt x="524447" y="205550"/>
                    </a:lnTo>
                    <a:cubicBezTo>
                      <a:pt x="523113" y="489299"/>
                      <a:pt x="356330" y="611124"/>
                      <a:pt x="109252" y="630936"/>
                    </a:cubicBezTo>
                    <a:lnTo>
                      <a:pt x="109252" y="725710"/>
                    </a:lnTo>
                    <a:cubicBezTo>
                      <a:pt x="356807" y="703612"/>
                      <a:pt x="625126" y="598742"/>
                      <a:pt x="619697" y="167831"/>
                    </a:cubicBezTo>
                    <a:cubicBezTo>
                      <a:pt x="619411" y="144494"/>
                      <a:pt x="605600" y="122873"/>
                      <a:pt x="572834" y="122873"/>
                    </a:cubicBezTo>
                  </a:path>
                </a:pathLst>
              </a:custGeom>
              <a:solidFill>
                <a:srgbClr val="000000"/>
              </a:solidFill>
              <a:ln w="9525" cap="flat">
                <a:noFill/>
                <a:prstDash val="solid"/>
                <a:miter/>
              </a:ln>
            </p:spPr>
            <p:txBody>
              <a:bodyPr rtlCol="0" anchor="ctr"/>
              <a:lstStyle/>
              <a:p>
                <a:endParaRPr lang="ja-JP" altLang="en-US"/>
              </a:p>
            </p:txBody>
          </p:sp>
          <p:sp>
            <p:nvSpPr>
              <p:cNvPr id="211" name="フリーフォーム: 図形 210">
                <a:extLst>
                  <a:ext uri="{FF2B5EF4-FFF2-40B4-BE49-F238E27FC236}">
                    <a16:creationId xmlns:a16="http://schemas.microsoft.com/office/drawing/2014/main" id="{D6728AAE-79AD-4258-BF88-3A001D7C1A3D}"/>
                  </a:ext>
                </a:extLst>
              </p:cNvPr>
              <p:cNvSpPr/>
              <p:nvPr/>
            </p:nvSpPr>
            <p:spPr>
              <a:xfrm>
                <a:off x="6080509" y="3400154"/>
                <a:ext cx="88473" cy="88238"/>
              </a:xfrm>
              <a:custGeom>
                <a:avLst/>
                <a:gdLst>
                  <a:gd name="connsiteX0" fmla="*/ 417195 w 680561"/>
                  <a:gd name="connsiteY0" fmla="*/ 342995 h 678751"/>
                  <a:gd name="connsiteX1" fmla="*/ 550259 w 680561"/>
                  <a:gd name="connsiteY1" fmla="*/ 54959 h 678751"/>
                  <a:gd name="connsiteX2" fmla="*/ 507206 w 680561"/>
                  <a:gd name="connsiteY2" fmla="*/ 0 h 678751"/>
                  <a:gd name="connsiteX3" fmla="*/ 23241 w 680561"/>
                  <a:gd name="connsiteY3" fmla="*/ 0 h 678751"/>
                  <a:gd name="connsiteX4" fmla="*/ 23241 w 680561"/>
                  <a:gd name="connsiteY4" fmla="*/ 87916 h 678751"/>
                  <a:gd name="connsiteX5" fmla="*/ 441675 w 680561"/>
                  <a:gd name="connsiteY5" fmla="*/ 87916 h 678751"/>
                  <a:gd name="connsiteX6" fmla="*/ 857 w 680561"/>
                  <a:gd name="connsiteY6" fmla="*/ 573024 h 678751"/>
                  <a:gd name="connsiteX7" fmla="*/ 0 w 680561"/>
                  <a:gd name="connsiteY7" fmla="*/ 677609 h 678751"/>
                  <a:gd name="connsiteX8" fmla="*/ 355378 w 680561"/>
                  <a:gd name="connsiteY8" fmla="*/ 417671 h 678751"/>
                  <a:gd name="connsiteX9" fmla="*/ 680276 w 680561"/>
                  <a:gd name="connsiteY9" fmla="*/ 678752 h 678751"/>
                  <a:gd name="connsiteX10" fmla="*/ 680561 w 680561"/>
                  <a:gd name="connsiteY10" fmla="*/ 556832 h 678751"/>
                  <a:gd name="connsiteX11" fmla="*/ 417195 w 680561"/>
                  <a:gd name="connsiteY11" fmla="*/ 342995 h 67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561" h="678751">
                    <a:moveTo>
                      <a:pt x="417195" y="342995"/>
                    </a:moveTo>
                    <a:cubicBezTo>
                      <a:pt x="460820" y="286226"/>
                      <a:pt x="534257" y="127826"/>
                      <a:pt x="550259" y="54959"/>
                    </a:cubicBezTo>
                    <a:cubicBezTo>
                      <a:pt x="557022" y="23051"/>
                      <a:pt x="535115" y="0"/>
                      <a:pt x="507206" y="0"/>
                    </a:cubicBezTo>
                    <a:lnTo>
                      <a:pt x="23241" y="0"/>
                    </a:lnTo>
                    <a:lnTo>
                      <a:pt x="23241" y="87916"/>
                    </a:lnTo>
                    <a:lnTo>
                      <a:pt x="441675" y="87916"/>
                    </a:lnTo>
                    <a:cubicBezTo>
                      <a:pt x="354044" y="328136"/>
                      <a:pt x="172593" y="503587"/>
                      <a:pt x="857" y="573024"/>
                    </a:cubicBezTo>
                    <a:lnTo>
                      <a:pt x="0" y="677609"/>
                    </a:lnTo>
                    <a:cubicBezTo>
                      <a:pt x="178499" y="601790"/>
                      <a:pt x="283369" y="499872"/>
                      <a:pt x="355378" y="417671"/>
                    </a:cubicBezTo>
                    <a:cubicBezTo>
                      <a:pt x="448437" y="480060"/>
                      <a:pt x="588740" y="590074"/>
                      <a:pt x="680276" y="678752"/>
                    </a:cubicBezTo>
                    <a:lnTo>
                      <a:pt x="680561" y="556832"/>
                    </a:lnTo>
                    <a:cubicBezTo>
                      <a:pt x="612172" y="486823"/>
                      <a:pt x="504444" y="404146"/>
                      <a:pt x="417195" y="342995"/>
                    </a:cubicBezTo>
                  </a:path>
                </a:pathLst>
              </a:custGeom>
              <a:solidFill>
                <a:srgbClr val="000000"/>
              </a:solidFill>
              <a:ln w="9525" cap="flat">
                <a:noFill/>
                <a:prstDash val="solid"/>
                <a:miter/>
              </a:ln>
            </p:spPr>
            <p:txBody>
              <a:bodyPr rtlCol="0" anchor="ctr"/>
              <a:lstStyle/>
              <a:p>
                <a:endParaRPr lang="ja-JP" altLang="en-US"/>
              </a:p>
            </p:txBody>
          </p:sp>
          <p:sp>
            <p:nvSpPr>
              <p:cNvPr id="212" name="フリーフォーム: 図形 211">
                <a:extLst>
                  <a:ext uri="{FF2B5EF4-FFF2-40B4-BE49-F238E27FC236}">
                    <a16:creationId xmlns:a16="http://schemas.microsoft.com/office/drawing/2014/main" id="{1BBCF559-2DA4-4B72-9B20-1C876D508A23}"/>
                  </a:ext>
                </a:extLst>
              </p:cNvPr>
              <p:cNvSpPr/>
              <p:nvPr/>
            </p:nvSpPr>
            <p:spPr>
              <a:xfrm>
                <a:off x="5776853" y="3390261"/>
                <a:ext cx="97859" cy="17385"/>
              </a:xfrm>
              <a:custGeom>
                <a:avLst/>
                <a:gdLst>
                  <a:gd name="connsiteX0" fmla="*/ 558165 w 752760"/>
                  <a:gd name="connsiteY0" fmla="*/ 39529 h 133731"/>
                  <a:gd name="connsiteX1" fmla="*/ 558165 w 752760"/>
                  <a:gd name="connsiteY1" fmla="*/ 0 h 133731"/>
                  <a:gd name="connsiteX2" fmla="*/ 478346 w 752760"/>
                  <a:gd name="connsiteY2" fmla="*/ 0 h 133731"/>
                  <a:gd name="connsiteX3" fmla="*/ 478346 w 752760"/>
                  <a:gd name="connsiteY3" fmla="*/ 39529 h 133731"/>
                  <a:gd name="connsiteX4" fmla="*/ 273939 w 752760"/>
                  <a:gd name="connsiteY4" fmla="*/ 39529 h 133731"/>
                  <a:gd name="connsiteX5" fmla="*/ 273939 w 752760"/>
                  <a:gd name="connsiteY5" fmla="*/ 0 h 133731"/>
                  <a:gd name="connsiteX6" fmla="*/ 194882 w 752760"/>
                  <a:gd name="connsiteY6" fmla="*/ 0 h 133731"/>
                  <a:gd name="connsiteX7" fmla="*/ 194882 w 752760"/>
                  <a:gd name="connsiteY7" fmla="*/ 39529 h 133731"/>
                  <a:gd name="connsiteX8" fmla="*/ 0 w 752760"/>
                  <a:gd name="connsiteY8" fmla="*/ 39529 h 133731"/>
                  <a:gd name="connsiteX9" fmla="*/ 0 w 752760"/>
                  <a:gd name="connsiteY9" fmla="*/ 103346 h 133731"/>
                  <a:gd name="connsiteX10" fmla="*/ 194882 w 752760"/>
                  <a:gd name="connsiteY10" fmla="*/ 103346 h 133731"/>
                  <a:gd name="connsiteX11" fmla="*/ 194882 w 752760"/>
                  <a:gd name="connsiteY11" fmla="*/ 133731 h 133731"/>
                  <a:gd name="connsiteX12" fmla="*/ 273939 w 752760"/>
                  <a:gd name="connsiteY12" fmla="*/ 133731 h 133731"/>
                  <a:gd name="connsiteX13" fmla="*/ 273939 w 752760"/>
                  <a:gd name="connsiteY13" fmla="*/ 103346 h 133731"/>
                  <a:gd name="connsiteX14" fmla="*/ 478346 w 752760"/>
                  <a:gd name="connsiteY14" fmla="*/ 103346 h 133731"/>
                  <a:gd name="connsiteX15" fmla="*/ 478346 w 752760"/>
                  <a:gd name="connsiteY15" fmla="*/ 133731 h 133731"/>
                  <a:gd name="connsiteX16" fmla="*/ 558165 w 752760"/>
                  <a:gd name="connsiteY16" fmla="*/ 133731 h 133731"/>
                  <a:gd name="connsiteX17" fmla="*/ 558165 w 752760"/>
                  <a:gd name="connsiteY17" fmla="*/ 103346 h 133731"/>
                  <a:gd name="connsiteX18" fmla="*/ 752761 w 752760"/>
                  <a:gd name="connsiteY18" fmla="*/ 103346 h 133731"/>
                  <a:gd name="connsiteX19" fmla="*/ 752761 w 752760"/>
                  <a:gd name="connsiteY19" fmla="*/ 39529 h 13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760" h="133731">
                    <a:moveTo>
                      <a:pt x="558165" y="39529"/>
                    </a:moveTo>
                    <a:lnTo>
                      <a:pt x="558165" y="0"/>
                    </a:lnTo>
                    <a:lnTo>
                      <a:pt x="478346" y="0"/>
                    </a:lnTo>
                    <a:lnTo>
                      <a:pt x="478346" y="39529"/>
                    </a:lnTo>
                    <a:lnTo>
                      <a:pt x="273939" y="39529"/>
                    </a:lnTo>
                    <a:lnTo>
                      <a:pt x="273939" y="0"/>
                    </a:lnTo>
                    <a:lnTo>
                      <a:pt x="194882" y="0"/>
                    </a:lnTo>
                    <a:lnTo>
                      <a:pt x="194882" y="39529"/>
                    </a:lnTo>
                    <a:lnTo>
                      <a:pt x="0" y="39529"/>
                    </a:lnTo>
                    <a:lnTo>
                      <a:pt x="0" y="103346"/>
                    </a:lnTo>
                    <a:lnTo>
                      <a:pt x="194882" y="103346"/>
                    </a:lnTo>
                    <a:lnTo>
                      <a:pt x="194882" y="133731"/>
                    </a:lnTo>
                    <a:lnTo>
                      <a:pt x="273939" y="133731"/>
                    </a:lnTo>
                    <a:lnTo>
                      <a:pt x="273939" y="103346"/>
                    </a:lnTo>
                    <a:lnTo>
                      <a:pt x="478346" y="103346"/>
                    </a:lnTo>
                    <a:lnTo>
                      <a:pt x="478346" y="133731"/>
                    </a:lnTo>
                    <a:lnTo>
                      <a:pt x="558165" y="133731"/>
                    </a:lnTo>
                    <a:lnTo>
                      <a:pt x="558165" y="103346"/>
                    </a:lnTo>
                    <a:lnTo>
                      <a:pt x="752761" y="103346"/>
                    </a:lnTo>
                    <a:lnTo>
                      <a:pt x="752761" y="39529"/>
                    </a:lnTo>
                    <a:close/>
                  </a:path>
                </a:pathLst>
              </a:custGeom>
              <a:solidFill>
                <a:srgbClr val="000000"/>
              </a:solidFill>
              <a:ln w="9525" cap="flat">
                <a:noFill/>
                <a:prstDash val="solid"/>
                <a:miter/>
              </a:ln>
            </p:spPr>
            <p:txBody>
              <a:bodyPr rtlCol="0" anchor="ctr"/>
              <a:lstStyle/>
              <a:p>
                <a:endParaRPr lang="ja-JP" altLang="en-US"/>
              </a:p>
            </p:txBody>
          </p:sp>
          <p:sp>
            <p:nvSpPr>
              <p:cNvPr id="213" name="フリーフォーム: 図形 212">
                <a:extLst>
                  <a:ext uri="{FF2B5EF4-FFF2-40B4-BE49-F238E27FC236}">
                    <a16:creationId xmlns:a16="http://schemas.microsoft.com/office/drawing/2014/main" id="{5210A973-D8D1-41BA-9A0E-0FFB5509BFEA}"/>
                  </a:ext>
                </a:extLst>
              </p:cNvPr>
              <p:cNvSpPr/>
              <p:nvPr/>
            </p:nvSpPr>
            <p:spPr>
              <a:xfrm>
                <a:off x="5785001" y="3409887"/>
                <a:ext cx="81786" cy="22883"/>
              </a:xfrm>
              <a:custGeom>
                <a:avLst/>
                <a:gdLst>
                  <a:gd name="connsiteX0" fmla="*/ 594455 w 629126"/>
                  <a:gd name="connsiteY0" fmla="*/ 476 h 176021"/>
                  <a:gd name="connsiteX1" fmla="*/ 0 w 629126"/>
                  <a:gd name="connsiteY1" fmla="*/ 0 h 176021"/>
                  <a:gd name="connsiteX2" fmla="*/ 0 w 629126"/>
                  <a:gd name="connsiteY2" fmla="*/ 176022 h 176021"/>
                  <a:gd name="connsiteX3" fmla="*/ 629126 w 629126"/>
                  <a:gd name="connsiteY3" fmla="*/ 176022 h 176021"/>
                  <a:gd name="connsiteX4" fmla="*/ 629126 w 629126"/>
                  <a:gd name="connsiteY4" fmla="*/ 33528 h 176021"/>
                  <a:gd name="connsiteX5" fmla="*/ 594455 w 629126"/>
                  <a:gd name="connsiteY5" fmla="*/ 476 h 176021"/>
                  <a:gd name="connsiteX6" fmla="*/ 189452 w 629126"/>
                  <a:gd name="connsiteY6" fmla="*/ 119348 h 176021"/>
                  <a:gd name="connsiteX7" fmla="*/ 78581 w 629126"/>
                  <a:gd name="connsiteY7" fmla="*/ 119348 h 176021"/>
                  <a:gd name="connsiteX8" fmla="*/ 78581 w 629126"/>
                  <a:gd name="connsiteY8" fmla="*/ 53816 h 176021"/>
                  <a:gd name="connsiteX9" fmla="*/ 189452 w 629126"/>
                  <a:gd name="connsiteY9" fmla="*/ 53816 h 176021"/>
                  <a:gd name="connsiteX10" fmla="*/ 189452 w 629126"/>
                  <a:gd name="connsiteY10" fmla="*/ 119348 h 176021"/>
                  <a:gd name="connsiteX11" fmla="*/ 368903 w 629126"/>
                  <a:gd name="connsiteY11" fmla="*/ 119348 h 176021"/>
                  <a:gd name="connsiteX12" fmla="*/ 264795 w 629126"/>
                  <a:gd name="connsiteY12" fmla="*/ 119348 h 176021"/>
                  <a:gd name="connsiteX13" fmla="*/ 264795 w 629126"/>
                  <a:gd name="connsiteY13" fmla="*/ 53816 h 176021"/>
                  <a:gd name="connsiteX14" fmla="*/ 368903 w 629126"/>
                  <a:gd name="connsiteY14" fmla="*/ 53816 h 176021"/>
                  <a:gd name="connsiteX15" fmla="*/ 368903 w 629126"/>
                  <a:gd name="connsiteY15" fmla="*/ 119348 h 176021"/>
                  <a:gd name="connsiteX16" fmla="*/ 550926 w 629126"/>
                  <a:gd name="connsiteY16" fmla="*/ 119348 h 176021"/>
                  <a:gd name="connsiteX17" fmla="*/ 444532 w 629126"/>
                  <a:gd name="connsiteY17" fmla="*/ 119348 h 176021"/>
                  <a:gd name="connsiteX18" fmla="*/ 444532 w 629126"/>
                  <a:gd name="connsiteY18" fmla="*/ 53816 h 176021"/>
                  <a:gd name="connsiteX19" fmla="*/ 550926 w 629126"/>
                  <a:gd name="connsiteY19" fmla="*/ 53816 h 176021"/>
                  <a:gd name="connsiteX20" fmla="*/ 550926 w 629126"/>
                  <a:gd name="connsiteY20" fmla="*/ 119348 h 17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9126" h="176021">
                    <a:moveTo>
                      <a:pt x="594455" y="476"/>
                    </a:moveTo>
                    <a:lnTo>
                      <a:pt x="0" y="0"/>
                    </a:lnTo>
                    <a:lnTo>
                      <a:pt x="0" y="176022"/>
                    </a:lnTo>
                    <a:lnTo>
                      <a:pt x="629126" y="176022"/>
                    </a:lnTo>
                    <a:lnTo>
                      <a:pt x="629126" y="33528"/>
                    </a:lnTo>
                    <a:cubicBezTo>
                      <a:pt x="629126" y="11811"/>
                      <a:pt x="616268" y="476"/>
                      <a:pt x="594455" y="476"/>
                    </a:cubicBezTo>
                    <a:moveTo>
                      <a:pt x="189452" y="119348"/>
                    </a:moveTo>
                    <a:lnTo>
                      <a:pt x="78581" y="119348"/>
                    </a:lnTo>
                    <a:lnTo>
                      <a:pt x="78581" y="53816"/>
                    </a:lnTo>
                    <a:lnTo>
                      <a:pt x="189452" y="53816"/>
                    </a:lnTo>
                    <a:lnTo>
                      <a:pt x="189452" y="119348"/>
                    </a:lnTo>
                    <a:close/>
                    <a:moveTo>
                      <a:pt x="368903" y="119348"/>
                    </a:moveTo>
                    <a:lnTo>
                      <a:pt x="264795" y="119348"/>
                    </a:lnTo>
                    <a:lnTo>
                      <a:pt x="264795" y="53816"/>
                    </a:lnTo>
                    <a:lnTo>
                      <a:pt x="368903" y="53816"/>
                    </a:lnTo>
                    <a:lnTo>
                      <a:pt x="368903" y="119348"/>
                    </a:lnTo>
                    <a:close/>
                    <a:moveTo>
                      <a:pt x="550926" y="119348"/>
                    </a:moveTo>
                    <a:lnTo>
                      <a:pt x="444532" y="119348"/>
                    </a:lnTo>
                    <a:lnTo>
                      <a:pt x="444532" y="53816"/>
                    </a:lnTo>
                    <a:lnTo>
                      <a:pt x="550926" y="53816"/>
                    </a:lnTo>
                    <a:lnTo>
                      <a:pt x="550926" y="119348"/>
                    </a:lnTo>
                    <a:close/>
                  </a:path>
                </a:pathLst>
              </a:custGeom>
              <a:solidFill>
                <a:srgbClr val="000000"/>
              </a:solidFill>
              <a:ln w="9525" cap="flat">
                <a:noFill/>
                <a:prstDash val="solid"/>
                <a:miter/>
              </a:ln>
            </p:spPr>
            <p:txBody>
              <a:bodyPr rtlCol="0" anchor="ctr"/>
              <a:lstStyle/>
              <a:p>
                <a:endParaRPr lang="ja-JP" altLang="en-US"/>
              </a:p>
            </p:txBody>
          </p:sp>
          <p:sp>
            <p:nvSpPr>
              <p:cNvPr id="214" name="フリーフォーム: 図形 213">
                <a:extLst>
                  <a:ext uri="{FF2B5EF4-FFF2-40B4-BE49-F238E27FC236}">
                    <a16:creationId xmlns:a16="http://schemas.microsoft.com/office/drawing/2014/main" id="{84968CCB-5135-40EE-BCA7-FC39646129ED}"/>
                  </a:ext>
                </a:extLst>
              </p:cNvPr>
              <p:cNvSpPr/>
              <p:nvPr/>
            </p:nvSpPr>
            <p:spPr>
              <a:xfrm>
                <a:off x="5779552" y="3437401"/>
                <a:ext cx="92733" cy="53814"/>
              </a:xfrm>
              <a:custGeom>
                <a:avLst/>
                <a:gdLst>
                  <a:gd name="connsiteX0" fmla="*/ 686181 w 713327"/>
                  <a:gd name="connsiteY0" fmla="*/ 0 h 413956"/>
                  <a:gd name="connsiteX1" fmla="*/ 0 w 713327"/>
                  <a:gd name="connsiteY1" fmla="*/ 0 h 413956"/>
                  <a:gd name="connsiteX2" fmla="*/ 0 w 713327"/>
                  <a:gd name="connsiteY2" fmla="*/ 128111 h 413956"/>
                  <a:gd name="connsiteX3" fmla="*/ 77533 w 713327"/>
                  <a:gd name="connsiteY3" fmla="*/ 128111 h 413956"/>
                  <a:gd name="connsiteX4" fmla="*/ 77533 w 713327"/>
                  <a:gd name="connsiteY4" fmla="*/ 63151 h 413956"/>
                  <a:gd name="connsiteX5" fmla="*/ 260604 w 713327"/>
                  <a:gd name="connsiteY5" fmla="*/ 63151 h 413956"/>
                  <a:gd name="connsiteX6" fmla="*/ 51721 w 713327"/>
                  <a:gd name="connsiteY6" fmla="*/ 199263 h 413956"/>
                  <a:gd name="connsiteX7" fmla="*/ 51721 w 713327"/>
                  <a:gd name="connsiteY7" fmla="*/ 259842 h 413956"/>
                  <a:gd name="connsiteX8" fmla="*/ 257461 w 713327"/>
                  <a:gd name="connsiteY8" fmla="*/ 164116 h 413956"/>
                  <a:gd name="connsiteX9" fmla="*/ 495586 w 713327"/>
                  <a:gd name="connsiteY9" fmla="*/ 164116 h 413956"/>
                  <a:gd name="connsiteX10" fmla="*/ 360140 w 713327"/>
                  <a:gd name="connsiteY10" fmla="*/ 268700 h 413956"/>
                  <a:gd name="connsiteX11" fmla="*/ 267176 w 713327"/>
                  <a:gd name="connsiteY11" fmla="*/ 184690 h 413956"/>
                  <a:gd name="connsiteX12" fmla="*/ 215360 w 713327"/>
                  <a:gd name="connsiteY12" fmla="*/ 221933 h 413956"/>
                  <a:gd name="connsiteX13" fmla="*/ 287179 w 713327"/>
                  <a:gd name="connsiteY13" fmla="*/ 298513 h 413956"/>
                  <a:gd name="connsiteX14" fmla="*/ 50006 w 713327"/>
                  <a:gd name="connsiteY14" fmla="*/ 351663 h 413956"/>
                  <a:gd name="connsiteX15" fmla="*/ 50673 w 713327"/>
                  <a:gd name="connsiteY15" fmla="*/ 413957 h 413956"/>
                  <a:gd name="connsiteX16" fmla="*/ 603123 w 713327"/>
                  <a:gd name="connsiteY16" fmla="*/ 150971 h 413956"/>
                  <a:gd name="connsiteX17" fmla="*/ 575405 w 713327"/>
                  <a:gd name="connsiteY17" fmla="*/ 103918 h 413956"/>
                  <a:gd name="connsiteX18" fmla="*/ 310420 w 713327"/>
                  <a:gd name="connsiteY18" fmla="*/ 104013 h 413956"/>
                  <a:gd name="connsiteX19" fmla="*/ 342233 w 713327"/>
                  <a:gd name="connsiteY19" fmla="*/ 63056 h 413956"/>
                  <a:gd name="connsiteX20" fmla="*/ 633127 w 713327"/>
                  <a:gd name="connsiteY20" fmla="*/ 63056 h 413956"/>
                  <a:gd name="connsiteX21" fmla="*/ 633127 w 713327"/>
                  <a:gd name="connsiteY21" fmla="*/ 127921 h 413956"/>
                  <a:gd name="connsiteX22" fmla="*/ 713327 w 713327"/>
                  <a:gd name="connsiteY22" fmla="*/ 127921 h 413956"/>
                  <a:gd name="connsiteX23" fmla="*/ 713327 w 713327"/>
                  <a:gd name="connsiteY23" fmla="*/ 28575 h 413956"/>
                  <a:gd name="connsiteX24" fmla="*/ 686181 w 713327"/>
                  <a:gd name="connsiteY24" fmla="*/ 0 h 41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3327" h="413956">
                    <a:moveTo>
                      <a:pt x="686181" y="0"/>
                    </a:moveTo>
                    <a:lnTo>
                      <a:pt x="0" y="0"/>
                    </a:lnTo>
                    <a:lnTo>
                      <a:pt x="0" y="128111"/>
                    </a:lnTo>
                    <a:lnTo>
                      <a:pt x="77533" y="128111"/>
                    </a:lnTo>
                    <a:lnTo>
                      <a:pt x="77533" y="63151"/>
                    </a:lnTo>
                    <a:lnTo>
                      <a:pt x="260604" y="63151"/>
                    </a:lnTo>
                    <a:cubicBezTo>
                      <a:pt x="229076" y="104965"/>
                      <a:pt x="169640" y="161830"/>
                      <a:pt x="51721" y="199263"/>
                    </a:cubicBezTo>
                    <a:lnTo>
                      <a:pt x="51721" y="259842"/>
                    </a:lnTo>
                    <a:cubicBezTo>
                      <a:pt x="135446" y="241649"/>
                      <a:pt x="210693" y="203359"/>
                      <a:pt x="257461" y="164116"/>
                    </a:cubicBezTo>
                    <a:lnTo>
                      <a:pt x="495586" y="164116"/>
                    </a:lnTo>
                    <a:cubicBezTo>
                      <a:pt x="472154" y="192119"/>
                      <a:pt x="431387" y="236125"/>
                      <a:pt x="360140" y="268700"/>
                    </a:cubicBezTo>
                    <a:cubicBezTo>
                      <a:pt x="316801" y="225838"/>
                      <a:pt x="267176" y="184690"/>
                      <a:pt x="267176" y="184690"/>
                    </a:cubicBezTo>
                    <a:lnTo>
                      <a:pt x="215360" y="221933"/>
                    </a:lnTo>
                    <a:cubicBezTo>
                      <a:pt x="215360" y="221933"/>
                      <a:pt x="254032" y="257461"/>
                      <a:pt x="287179" y="298513"/>
                    </a:cubicBezTo>
                    <a:cubicBezTo>
                      <a:pt x="209264" y="329660"/>
                      <a:pt x="98298" y="346329"/>
                      <a:pt x="50006" y="351663"/>
                    </a:cubicBezTo>
                    <a:lnTo>
                      <a:pt x="50673" y="413957"/>
                    </a:lnTo>
                    <a:cubicBezTo>
                      <a:pt x="275082" y="389858"/>
                      <a:pt x="492442" y="334613"/>
                      <a:pt x="603123" y="150971"/>
                    </a:cubicBezTo>
                    <a:cubicBezTo>
                      <a:pt x="615696" y="130207"/>
                      <a:pt x="605123" y="103918"/>
                      <a:pt x="575405" y="103918"/>
                    </a:cubicBezTo>
                    <a:lnTo>
                      <a:pt x="310420" y="104013"/>
                    </a:lnTo>
                    <a:cubicBezTo>
                      <a:pt x="323279" y="92773"/>
                      <a:pt x="336233" y="73152"/>
                      <a:pt x="342233" y="63056"/>
                    </a:cubicBezTo>
                    <a:lnTo>
                      <a:pt x="633127" y="63056"/>
                    </a:lnTo>
                    <a:lnTo>
                      <a:pt x="633127" y="127921"/>
                    </a:lnTo>
                    <a:lnTo>
                      <a:pt x="713327" y="127921"/>
                    </a:lnTo>
                    <a:lnTo>
                      <a:pt x="713327" y="28575"/>
                    </a:lnTo>
                    <a:cubicBezTo>
                      <a:pt x="713327" y="14573"/>
                      <a:pt x="703040" y="0"/>
                      <a:pt x="686181" y="0"/>
                    </a:cubicBezTo>
                  </a:path>
                </a:pathLst>
              </a:custGeom>
              <a:solidFill>
                <a:srgbClr val="000000"/>
              </a:solidFill>
              <a:ln w="9525" cap="flat">
                <a:noFill/>
                <a:prstDash val="solid"/>
                <a:miter/>
              </a:ln>
            </p:spPr>
            <p:txBody>
              <a:bodyPr rtlCol="0" anchor="ctr"/>
              <a:lstStyle/>
              <a:p>
                <a:endParaRPr lang="ja-JP" altLang="en-US"/>
              </a:p>
            </p:txBody>
          </p:sp>
          <p:sp>
            <p:nvSpPr>
              <p:cNvPr id="215" name="フリーフォーム: 図形 214">
                <a:extLst>
                  <a:ext uri="{FF2B5EF4-FFF2-40B4-BE49-F238E27FC236}">
                    <a16:creationId xmlns:a16="http://schemas.microsoft.com/office/drawing/2014/main" id="{CE804B90-75A3-4CF7-A584-B40E5D258DEC}"/>
                  </a:ext>
                </a:extLst>
              </p:cNvPr>
              <p:cNvSpPr/>
              <p:nvPr/>
            </p:nvSpPr>
            <p:spPr>
              <a:xfrm>
                <a:off x="6178232" y="3388342"/>
                <a:ext cx="105672" cy="100323"/>
              </a:xfrm>
              <a:custGeom>
                <a:avLst/>
                <a:gdLst>
                  <a:gd name="connsiteX0" fmla="*/ 0 w 812863"/>
                  <a:gd name="connsiteY0" fmla="*/ 703136 h 771715"/>
                  <a:gd name="connsiteX1" fmla="*/ 188595 w 812863"/>
                  <a:gd name="connsiteY1" fmla="*/ 90011 h 771715"/>
                  <a:gd name="connsiteX2" fmla="*/ 286417 w 812863"/>
                  <a:gd name="connsiteY2" fmla="*/ 97727 h 771715"/>
                  <a:gd name="connsiteX3" fmla="*/ 80582 w 812863"/>
                  <a:gd name="connsiteY3" fmla="*/ 771716 h 771715"/>
                  <a:gd name="connsiteX4" fmla="*/ 0 w 812863"/>
                  <a:gd name="connsiteY4" fmla="*/ 703136 h 771715"/>
                  <a:gd name="connsiteX5" fmla="*/ 576263 w 812863"/>
                  <a:gd name="connsiteY5" fmla="*/ 87440 h 771715"/>
                  <a:gd name="connsiteX6" fmla="*/ 788956 w 812863"/>
                  <a:gd name="connsiteY6" fmla="*/ 703993 h 771715"/>
                  <a:gd name="connsiteX7" fmla="*/ 701421 w 812863"/>
                  <a:gd name="connsiteY7" fmla="*/ 771716 h 771715"/>
                  <a:gd name="connsiteX8" fmla="*/ 482822 w 812863"/>
                  <a:gd name="connsiteY8" fmla="*/ 98584 h 771715"/>
                  <a:gd name="connsiteX9" fmla="*/ 576263 w 812863"/>
                  <a:gd name="connsiteY9" fmla="*/ 87440 h 771715"/>
                  <a:gd name="connsiteX10" fmla="*/ 812864 w 812863"/>
                  <a:gd name="connsiteY10" fmla="*/ 89154 h 771715"/>
                  <a:gd name="connsiteX11" fmla="*/ 723709 w 812863"/>
                  <a:gd name="connsiteY11" fmla="*/ 178308 h 771715"/>
                  <a:gd name="connsiteX12" fmla="*/ 634460 w 812863"/>
                  <a:gd name="connsiteY12" fmla="*/ 89154 h 771715"/>
                  <a:gd name="connsiteX13" fmla="*/ 723709 w 812863"/>
                  <a:gd name="connsiteY13" fmla="*/ 0 h 771715"/>
                  <a:gd name="connsiteX14" fmla="*/ 812864 w 812863"/>
                  <a:gd name="connsiteY14" fmla="*/ 89154 h 771715"/>
                  <a:gd name="connsiteX15" fmla="*/ 682561 w 812863"/>
                  <a:gd name="connsiteY15" fmla="*/ 89154 h 771715"/>
                  <a:gd name="connsiteX16" fmla="*/ 723709 w 812863"/>
                  <a:gd name="connsiteY16" fmla="*/ 130302 h 771715"/>
                  <a:gd name="connsiteX17" fmla="*/ 764857 w 812863"/>
                  <a:gd name="connsiteY17" fmla="*/ 89154 h 771715"/>
                  <a:gd name="connsiteX18" fmla="*/ 723709 w 812863"/>
                  <a:gd name="connsiteY18" fmla="*/ 48006 h 771715"/>
                  <a:gd name="connsiteX19" fmla="*/ 682561 w 812863"/>
                  <a:gd name="connsiteY19" fmla="*/ 89154 h 77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863" h="771715">
                    <a:moveTo>
                      <a:pt x="0" y="703136"/>
                    </a:moveTo>
                    <a:cubicBezTo>
                      <a:pt x="133826" y="558260"/>
                      <a:pt x="175736" y="325850"/>
                      <a:pt x="188595" y="90011"/>
                    </a:cubicBezTo>
                    <a:lnTo>
                      <a:pt x="286417" y="97727"/>
                    </a:lnTo>
                    <a:cubicBezTo>
                      <a:pt x="258985" y="487013"/>
                      <a:pt x="180880" y="645700"/>
                      <a:pt x="80582" y="771716"/>
                    </a:cubicBezTo>
                    <a:lnTo>
                      <a:pt x="0" y="703136"/>
                    </a:lnTo>
                    <a:close/>
                    <a:moveTo>
                      <a:pt x="576263" y="87440"/>
                    </a:moveTo>
                    <a:cubicBezTo>
                      <a:pt x="593407" y="285464"/>
                      <a:pt x="643985" y="516160"/>
                      <a:pt x="788956" y="703993"/>
                    </a:cubicBezTo>
                    <a:lnTo>
                      <a:pt x="701421" y="771716"/>
                    </a:lnTo>
                    <a:cubicBezTo>
                      <a:pt x="559975" y="590741"/>
                      <a:pt x="501586" y="334423"/>
                      <a:pt x="482822" y="98584"/>
                    </a:cubicBezTo>
                    <a:lnTo>
                      <a:pt x="576263" y="87440"/>
                    </a:lnTo>
                    <a:close/>
                    <a:moveTo>
                      <a:pt x="812864" y="89154"/>
                    </a:moveTo>
                    <a:cubicBezTo>
                      <a:pt x="812864" y="138875"/>
                      <a:pt x="772573" y="178308"/>
                      <a:pt x="723709" y="178308"/>
                    </a:cubicBezTo>
                    <a:cubicBezTo>
                      <a:pt x="673894" y="178308"/>
                      <a:pt x="634460" y="138875"/>
                      <a:pt x="634460" y="89154"/>
                    </a:cubicBezTo>
                    <a:cubicBezTo>
                      <a:pt x="634460" y="39434"/>
                      <a:pt x="674751" y="0"/>
                      <a:pt x="723709" y="0"/>
                    </a:cubicBezTo>
                    <a:cubicBezTo>
                      <a:pt x="772573" y="0"/>
                      <a:pt x="812864" y="39434"/>
                      <a:pt x="812864" y="89154"/>
                    </a:cubicBezTo>
                    <a:close/>
                    <a:moveTo>
                      <a:pt x="682561" y="89154"/>
                    </a:moveTo>
                    <a:cubicBezTo>
                      <a:pt x="682561" y="112300"/>
                      <a:pt x="700564" y="130302"/>
                      <a:pt x="723709" y="130302"/>
                    </a:cubicBezTo>
                    <a:cubicBezTo>
                      <a:pt x="745998" y="130302"/>
                      <a:pt x="764857" y="112300"/>
                      <a:pt x="764857" y="89154"/>
                    </a:cubicBezTo>
                    <a:cubicBezTo>
                      <a:pt x="764857" y="66008"/>
                      <a:pt x="745998" y="48006"/>
                      <a:pt x="723709" y="48006"/>
                    </a:cubicBezTo>
                    <a:cubicBezTo>
                      <a:pt x="701421" y="48006"/>
                      <a:pt x="682561" y="66008"/>
                      <a:pt x="682561" y="89154"/>
                    </a:cubicBezTo>
                    <a:close/>
                  </a:path>
                </a:pathLst>
              </a:custGeom>
              <a:solidFill>
                <a:srgbClr val="000000"/>
              </a:solidFill>
              <a:ln w="9525" cap="flat">
                <a:noFill/>
                <a:prstDash val="solid"/>
                <a:miter/>
              </a:ln>
            </p:spPr>
            <p:txBody>
              <a:bodyPr rtlCol="0" anchor="ctr"/>
              <a:lstStyle/>
              <a:p>
                <a:endParaRPr lang="ja-JP" altLang="en-US"/>
              </a:p>
            </p:txBody>
          </p:sp>
          <p:sp>
            <p:nvSpPr>
              <p:cNvPr id="216" name="フリーフォーム: 図形 215">
                <a:extLst>
                  <a:ext uri="{FF2B5EF4-FFF2-40B4-BE49-F238E27FC236}">
                    <a16:creationId xmlns:a16="http://schemas.microsoft.com/office/drawing/2014/main" id="{BD71F6E6-C552-418A-A9DD-C6C807BF2823}"/>
                  </a:ext>
                </a:extLst>
              </p:cNvPr>
              <p:cNvSpPr/>
              <p:nvPr/>
            </p:nvSpPr>
            <p:spPr>
              <a:xfrm>
                <a:off x="6285427" y="3434045"/>
                <a:ext cx="89055" cy="13485"/>
              </a:xfrm>
              <a:custGeom>
                <a:avLst/>
                <a:gdLst>
                  <a:gd name="connsiteX0" fmla="*/ 685038 w 685037"/>
                  <a:gd name="connsiteY0" fmla="*/ 0 h 103727"/>
                  <a:gd name="connsiteX1" fmla="*/ 685038 w 685037"/>
                  <a:gd name="connsiteY1" fmla="*/ 103727 h 103727"/>
                  <a:gd name="connsiteX2" fmla="*/ 0 w 685037"/>
                  <a:gd name="connsiteY2" fmla="*/ 103727 h 103727"/>
                  <a:gd name="connsiteX3" fmla="*/ 0 w 685037"/>
                  <a:gd name="connsiteY3" fmla="*/ 0 h 103727"/>
                  <a:gd name="connsiteX4" fmla="*/ 685038 w 685037"/>
                  <a:gd name="connsiteY4" fmla="*/ 0 h 103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37" h="103727">
                    <a:moveTo>
                      <a:pt x="685038" y="0"/>
                    </a:moveTo>
                    <a:lnTo>
                      <a:pt x="685038" y="103727"/>
                    </a:lnTo>
                    <a:lnTo>
                      <a:pt x="0" y="103727"/>
                    </a:lnTo>
                    <a:lnTo>
                      <a:pt x="0" y="0"/>
                    </a:lnTo>
                    <a:lnTo>
                      <a:pt x="685038" y="0"/>
                    </a:lnTo>
                    <a:close/>
                  </a:path>
                </a:pathLst>
              </a:custGeom>
              <a:solidFill>
                <a:srgbClr val="000000"/>
              </a:solidFill>
              <a:ln w="9525" cap="flat">
                <a:noFill/>
                <a:prstDash val="solid"/>
                <a:miter/>
              </a:ln>
            </p:spPr>
            <p:txBody>
              <a:bodyPr rtlCol="0" anchor="ctr"/>
              <a:lstStyle/>
              <a:p>
                <a:endParaRPr lang="ja-JP" altLang="en-US"/>
              </a:p>
            </p:txBody>
          </p:sp>
          <p:sp>
            <p:nvSpPr>
              <p:cNvPr id="217" name="フリーフォーム: 図形 216">
                <a:extLst>
                  <a:ext uri="{FF2B5EF4-FFF2-40B4-BE49-F238E27FC236}">
                    <a16:creationId xmlns:a16="http://schemas.microsoft.com/office/drawing/2014/main" id="{5CDCF7B4-EB9D-4A5B-BC92-09E0D55BF5DC}"/>
                  </a:ext>
                </a:extLst>
              </p:cNvPr>
              <p:cNvSpPr/>
              <p:nvPr/>
            </p:nvSpPr>
            <p:spPr>
              <a:xfrm>
                <a:off x="6390183" y="3392911"/>
                <a:ext cx="69119" cy="98429"/>
              </a:xfrm>
              <a:custGeom>
                <a:avLst/>
                <a:gdLst>
                  <a:gd name="connsiteX0" fmla="*/ 102870 w 531685"/>
                  <a:gd name="connsiteY0" fmla="*/ 0 h 757142"/>
                  <a:gd name="connsiteX1" fmla="*/ 102870 w 531685"/>
                  <a:gd name="connsiteY1" fmla="*/ 219551 h 757142"/>
                  <a:gd name="connsiteX2" fmla="*/ 531686 w 531685"/>
                  <a:gd name="connsiteY2" fmla="*/ 405670 h 757142"/>
                  <a:gd name="connsiteX3" fmla="*/ 485394 w 531685"/>
                  <a:gd name="connsiteY3" fmla="*/ 504254 h 757142"/>
                  <a:gd name="connsiteX4" fmla="*/ 102870 w 531685"/>
                  <a:gd name="connsiteY4" fmla="*/ 321564 h 757142"/>
                  <a:gd name="connsiteX5" fmla="*/ 102870 w 531685"/>
                  <a:gd name="connsiteY5" fmla="*/ 757142 h 757142"/>
                  <a:gd name="connsiteX6" fmla="*/ 0 w 531685"/>
                  <a:gd name="connsiteY6" fmla="*/ 757142 h 757142"/>
                  <a:gd name="connsiteX7" fmla="*/ 0 w 531685"/>
                  <a:gd name="connsiteY7" fmla="*/ 0 h 757142"/>
                  <a:gd name="connsiteX8" fmla="*/ 102870 w 531685"/>
                  <a:gd name="connsiteY8" fmla="*/ 0 h 75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685" h="757142">
                    <a:moveTo>
                      <a:pt x="102870" y="0"/>
                    </a:moveTo>
                    <a:lnTo>
                      <a:pt x="102870" y="219551"/>
                    </a:lnTo>
                    <a:cubicBezTo>
                      <a:pt x="311277" y="278702"/>
                      <a:pt x="474155" y="372142"/>
                      <a:pt x="531686" y="405670"/>
                    </a:cubicBezTo>
                    <a:lnTo>
                      <a:pt x="485394" y="504254"/>
                    </a:lnTo>
                    <a:cubicBezTo>
                      <a:pt x="389287" y="446818"/>
                      <a:pt x="220409" y="351663"/>
                      <a:pt x="102870" y="321564"/>
                    </a:cubicBezTo>
                    <a:lnTo>
                      <a:pt x="102870" y="757142"/>
                    </a:lnTo>
                    <a:lnTo>
                      <a:pt x="0" y="757142"/>
                    </a:lnTo>
                    <a:lnTo>
                      <a:pt x="0" y="0"/>
                    </a:lnTo>
                    <a:lnTo>
                      <a:pt x="102870" y="0"/>
                    </a:lnTo>
                    <a:close/>
                  </a:path>
                </a:pathLst>
              </a:custGeom>
              <a:solidFill>
                <a:srgbClr val="000000"/>
              </a:solidFill>
              <a:ln w="9525" cap="flat">
                <a:noFill/>
                <a:prstDash val="solid"/>
                <a:miter/>
              </a:ln>
            </p:spPr>
            <p:txBody>
              <a:bodyPr rtlCol="0" anchor="ctr"/>
              <a:lstStyle/>
              <a:p>
                <a:endParaRPr lang="ja-JP" altLang="en-US" dirty="0"/>
              </a:p>
            </p:txBody>
          </p:sp>
          <p:sp>
            <p:nvSpPr>
              <p:cNvPr id="218" name="フリーフォーム: 図形 217">
                <a:extLst>
                  <a:ext uri="{FF2B5EF4-FFF2-40B4-BE49-F238E27FC236}">
                    <a16:creationId xmlns:a16="http://schemas.microsoft.com/office/drawing/2014/main" id="{979DABB9-F30D-41CC-A65D-8EC99A31E478}"/>
                  </a:ext>
                </a:extLst>
              </p:cNvPr>
              <p:cNvSpPr/>
              <p:nvPr/>
            </p:nvSpPr>
            <p:spPr>
              <a:xfrm>
                <a:off x="6462385" y="3394137"/>
                <a:ext cx="95853" cy="95531"/>
              </a:xfrm>
              <a:custGeom>
                <a:avLst/>
                <a:gdLst>
                  <a:gd name="connsiteX0" fmla="*/ 326613 w 737330"/>
                  <a:gd name="connsiteY0" fmla="*/ 180023 h 734853"/>
                  <a:gd name="connsiteX1" fmla="*/ 326613 w 737330"/>
                  <a:gd name="connsiteY1" fmla="*/ 0 h 734853"/>
                  <a:gd name="connsiteX2" fmla="*/ 426911 w 737330"/>
                  <a:gd name="connsiteY2" fmla="*/ 0 h 734853"/>
                  <a:gd name="connsiteX3" fmla="*/ 426911 w 737330"/>
                  <a:gd name="connsiteY3" fmla="*/ 180118 h 734853"/>
                  <a:gd name="connsiteX4" fmla="*/ 737331 w 737330"/>
                  <a:gd name="connsiteY4" fmla="*/ 180118 h 734853"/>
                  <a:gd name="connsiteX5" fmla="*/ 737331 w 737330"/>
                  <a:gd name="connsiteY5" fmla="*/ 271844 h 734853"/>
                  <a:gd name="connsiteX6" fmla="*/ 423482 w 737330"/>
                  <a:gd name="connsiteY6" fmla="*/ 271844 h 734853"/>
                  <a:gd name="connsiteX7" fmla="*/ 423482 w 737330"/>
                  <a:gd name="connsiteY7" fmla="*/ 287274 h 734853"/>
                  <a:gd name="connsiteX8" fmla="*/ 88202 w 737330"/>
                  <a:gd name="connsiteY8" fmla="*/ 734854 h 734853"/>
                  <a:gd name="connsiteX9" fmla="*/ 36005 w 737330"/>
                  <a:gd name="connsiteY9" fmla="*/ 657701 h 734853"/>
                  <a:gd name="connsiteX10" fmla="*/ 324993 w 737330"/>
                  <a:gd name="connsiteY10" fmla="*/ 308705 h 734853"/>
                  <a:gd name="connsiteX11" fmla="*/ 324993 w 737330"/>
                  <a:gd name="connsiteY11" fmla="*/ 271844 h 734853"/>
                  <a:gd name="connsiteX12" fmla="*/ 0 w 737330"/>
                  <a:gd name="connsiteY12" fmla="*/ 271844 h 734853"/>
                  <a:gd name="connsiteX13" fmla="*/ 0 w 737330"/>
                  <a:gd name="connsiteY13" fmla="*/ 180118 h 734853"/>
                  <a:gd name="connsiteX14" fmla="*/ 326613 w 737330"/>
                  <a:gd name="connsiteY14" fmla="*/ 180118 h 734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7330" h="734853">
                    <a:moveTo>
                      <a:pt x="326613" y="180023"/>
                    </a:moveTo>
                    <a:lnTo>
                      <a:pt x="326613" y="0"/>
                    </a:lnTo>
                    <a:lnTo>
                      <a:pt x="426911" y="0"/>
                    </a:lnTo>
                    <a:lnTo>
                      <a:pt x="426911" y="180118"/>
                    </a:lnTo>
                    <a:lnTo>
                      <a:pt x="737331" y="180118"/>
                    </a:lnTo>
                    <a:lnTo>
                      <a:pt x="737331" y="271844"/>
                    </a:lnTo>
                    <a:lnTo>
                      <a:pt x="423482" y="271844"/>
                    </a:lnTo>
                    <a:lnTo>
                      <a:pt x="423482" y="287274"/>
                    </a:lnTo>
                    <a:cubicBezTo>
                      <a:pt x="423482" y="478441"/>
                      <a:pt x="335185" y="652558"/>
                      <a:pt x="88202" y="734854"/>
                    </a:cubicBezTo>
                    <a:lnTo>
                      <a:pt x="36005" y="657701"/>
                    </a:lnTo>
                    <a:cubicBezTo>
                      <a:pt x="234029" y="592550"/>
                      <a:pt x="324993" y="475012"/>
                      <a:pt x="324993" y="308705"/>
                    </a:cubicBezTo>
                    <a:lnTo>
                      <a:pt x="324993" y="271844"/>
                    </a:lnTo>
                    <a:lnTo>
                      <a:pt x="0" y="271844"/>
                    </a:lnTo>
                    <a:lnTo>
                      <a:pt x="0" y="180118"/>
                    </a:lnTo>
                    <a:lnTo>
                      <a:pt x="326613" y="180118"/>
                    </a:lnTo>
                    <a:close/>
                  </a:path>
                </a:pathLst>
              </a:custGeom>
              <a:solidFill>
                <a:srgbClr val="000000"/>
              </a:solidFill>
              <a:ln w="9525" cap="flat">
                <a:noFill/>
                <a:prstDash val="solid"/>
                <a:miter/>
              </a:ln>
            </p:spPr>
            <p:txBody>
              <a:bodyPr rtlCol="0" anchor="ctr"/>
              <a:lstStyle/>
              <a:p>
                <a:endParaRPr lang="ja-JP" altLang="en-US"/>
              </a:p>
            </p:txBody>
          </p:sp>
          <p:sp>
            <p:nvSpPr>
              <p:cNvPr id="219" name="フリーフォーム: 図形 218">
                <a:extLst>
                  <a:ext uri="{FF2B5EF4-FFF2-40B4-BE49-F238E27FC236}">
                    <a16:creationId xmlns:a16="http://schemas.microsoft.com/office/drawing/2014/main" id="{28F680D2-EE1D-4DB5-BAFA-66CA52E4A718}"/>
                  </a:ext>
                </a:extLst>
              </p:cNvPr>
              <p:cNvSpPr/>
              <p:nvPr/>
            </p:nvSpPr>
            <p:spPr>
              <a:xfrm>
                <a:off x="6563575" y="3434045"/>
                <a:ext cx="89055" cy="13485"/>
              </a:xfrm>
              <a:custGeom>
                <a:avLst/>
                <a:gdLst>
                  <a:gd name="connsiteX0" fmla="*/ 685038 w 685037"/>
                  <a:gd name="connsiteY0" fmla="*/ 0 h 103727"/>
                  <a:gd name="connsiteX1" fmla="*/ 685038 w 685037"/>
                  <a:gd name="connsiteY1" fmla="*/ 103727 h 103727"/>
                  <a:gd name="connsiteX2" fmla="*/ 0 w 685037"/>
                  <a:gd name="connsiteY2" fmla="*/ 103727 h 103727"/>
                  <a:gd name="connsiteX3" fmla="*/ 0 w 685037"/>
                  <a:gd name="connsiteY3" fmla="*/ 0 h 103727"/>
                  <a:gd name="connsiteX4" fmla="*/ 685038 w 685037"/>
                  <a:gd name="connsiteY4" fmla="*/ 0 h 103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37" h="103727">
                    <a:moveTo>
                      <a:pt x="685038" y="0"/>
                    </a:moveTo>
                    <a:lnTo>
                      <a:pt x="685038" y="103727"/>
                    </a:lnTo>
                    <a:lnTo>
                      <a:pt x="0" y="103727"/>
                    </a:lnTo>
                    <a:lnTo>
                      <a:pt x="0" y="0"/>
                    </a:lnTo>
                    <a:lnTo>
                      <a:pt x="685038" y="0"/>
                    </a:lnTo>
                    <a:close/>
                  </a:path>
                </a:pathLst>
              </a:custGeom>
              <a:solidFill>
                <a:srgbClr val="000000"/>
              </a:solidFill>
              <a:ln w="9525" cap="flat">
                <a:noFill/>
                <a:prstDash val="solid"/>
                <a:miter/>
              </a:ln>
            </p:spPr>
            <p:txBody>
              <a:bodyPr rtlCol="0" anchor="ctr"/>
              <a:lstStyle/>
              <a:p>
                <a:endParaRPr lang="ja-JP" altLang="en-US"/>
              </a:p>
            </p:txBody>
          </p:sp>
        </p:grpSp>
        <p:grpSp>
          <p:nvGrpSpPr>
            <p:cNvPr id="183" name="グループ化 182">
              <a:extLst>
                <a:ext uri="{FF2B5EF4-FFF2-40B4-BE49-F238E27FC236}">
                  <a16:creationId xmlns:a16="http://schemas.microsoft.com/office/drawing/2014/main" id="{B6325C50-CF37-4698-A267-EAC47107EEB7}"/>
                </a:ext>
              </a:extLst>
            </p:cNvPr>
            <p:cNvGrpSpPr/>
            <p:nvPr/>
          </p:nvGrpSpPr>
          <p:grpSpPr>
            <a:xfrm>
              <a:off x="6744188" y="3428943"/>
              <a:ext cx="989478" cy="75851"/>
              <a:chOff x="6786804" y="2946612"/>
              <a:chExt cx="4895563" cy="375285"/>
            </a:xfrm>
          </p:grpSpPr>
          <p:sp>
            <p:nvSpPr>
              <p:cNvPr id="184" name="フリーフォーム: 図形 183">
                <a:extLst>
                  <a:ext uri="{FF2B5EF4-FFF2-40B4-BE49-F238E27FC236}">
                    <a16:creationId xmlns:a16="http://schemas.microsoft.com/office/drawing/2014/main" id="{E2359CD4-C27E-4330-B2B9-B8D2AA727727}"/>
                  </a:ext>
                </a:extLst>
              </p:cNvPr>
              <p:cNvSpPr/>
              <p:nvPr/>
            </p:nvSpPr>
            <p:spPr>
              <a:xfrm>
                <a:off x="6786804" y="2946612"/>
                <a:ext cx="365093" cy="365950"/>
              </a:xfrm>
              <a:custGeom>
                <a:avLst/>
                <a:gdLst>
                  <a:gd name="connsiteX0" fmla="*/ 289560 w 365093"/>
                  <a:gd name="connsiteY0" fmla="*/ 9049 h 365950"/>
                  <a:gd name="connsiteX1" fmla="*/ 315754 w 365093"/>
                  <a:gd name="connsiteY1" fmla="*/ 69723 h 365950"/>
                  <a:gd name="connsiteX2" fmla="*/ 326326 w 365093"/>
                  <a:gd name="connsiteY2" fmla="*/ 69342 h 365950"/>
                  <a:gd name="connsiteX3" fmla="*/ 328708 w 365093"/>
                  <a:gd name="connsiteY3" fmla="*/ 90488 h 365950"/>
                  <a:gd name="connsiteX4" fmla="*/ 327565 w 365093"/>
                  <a:gd name="connsiteY4" fmla="*/ 106109 h 365950"/>
                  <a:gd name="connsiteX5" fmla="*/ 206312 w 365093"/>
                  <a:gd name="connsiteY5" fmla="*/ 108490 h 365950"/>
                  <a:gd name="connsiteX6" fmla="*/ 209074 w 365093"/>
                  <a:gd name="connsiteY6" fmla="*/ 176975 h 365950"/>
                  <a:gd name="connsiteX7" fmla="*/ 225552 w 365093"/>
                  <a:gd name="connsiteY7" fmla="*/ 236411 h 365950"/>
                  <a:gd name="connsiteX8" fmla="*/ 108204 w 365093"/>
                  <a:gd name="connsiteY8" fmla="*/ 365950 h 365950"/>
                  <a:gd name="connsiteX9" fmla="*/ 85534 w 365093"/>
                  <a:gd name="connsiteY9" fmla="*/ 332232 h 365950"/>
                  <a:gd name="connsiteX10" fmla="*/ 190024 w 365093"/>
                  <a:gd name="connsiteY10" fmla="*/ 254032 h 365950"/>
                  <a:gd name="connsiteX11" fmla="*/ 188500 w 365093"/>
                  <a:gd name="connsiteY11" fmla="*/ 253270 h 365950"/>
                  <a:gd name="connsiteX12" fmla="*/ 143923 w 365093"/>
                  <a:gd name="connsiteY12" fmla="*/ 275177 h 365950"/>
                  <a:gd name="connsiteX13" fmla="*/ 79343 w 365093"/>
                  <a:gd name="connsiteY13" fmla="*/ 206693 h 365950"/>
                  <a:gd name="connsiteX14" fmla="*/ 140780 w 365093"/>
                  <a:gd name="connsiteY14" fmla="*/ 140589 h 365950"/>
                  <a:gd name="connsiteX15" fmla="*/ 171736 w 365093"/>
                  <a:gd name="connsiteY15" fmla="*/ 146876 h 365950"/>
                  <a:gd name="connsiteX16" fmla="*/ 170593 w 365093"/>
                  <a:gd name="connsiteY16" fmla="*/ 109252 h 365950"/>
                  <a:gd name="connsiteX17" fmla="*/ 2762 w 365093"/>
                  <a:gd name="connsiteY17" fmla="*/ 117062 h 365950"/>
                  <a:gd name="connsiteX18" fmla="*/ 0 w 365093"/>
                  <a:gd name="connsiteY18" fmla="*/ 94678 h 365950"/>
                  <a:gd name="connsiteX19" fmla="*/ 1143 w 365093"/>
                  <a:gd name="connsiteY19" fmla="*/ 80201 h 365950"/>
                  <a:gd name="connsiteX20" fmla="*/ 170117 w 365093"/>
                  <a:gd name="connsiteY20" fmla="*/ 74771 h 365950"/>
                  <a:gd name="connsiteX21" fmla="*/ 168593 w 365093"/>
                  <a:gd name="connsiteY21" fmla="*/ 20003 h 365950"/>
                  <a:gd name="connsiteX22" fmla="*/ 187738 w 365093"/>
                  <a:gd name="connsiteY22" fmla="*/ 18860 h 365950"/>
                  <a:gd name="connsiteX23" fmla="*/ 207645 w 365093"/>
                  <a:gd name="connsiteY23" fmla="*/ 20003 h 365950"/>
                  <a:gd name="connsiteX24" fmla="*/ 206121 w 365093"/>
                  <a:gd name="connsiteY24" fmla="*/ 73533 h 365950"/>
                  <a:gd name="connsiteX25" fmla="*/ 287084 w 365093"/>
                  <a:gd name="connsiteY25" fmla="*/ 70771 h 365950"/>
                  <a:gd name="connsiteX26" fmla="*/ 265176 w 365093"/>
                  <a:gd name="connsiteY26" fmla="*/ 15621 h 365950"/>
                  <a:gd name="connsiteX27" fmla="*/ 289560 w 365093"/>
                  <a:gd name="connsiteY27" fmla="*/ 9049 h 365950"/>
                  <a:gd name="connsiteX28" fmla="*/ 145161 w 365093"/>
                  <a:gd name="connsiteY28" fmla="*/ 242602 h 365950"/>
                  <a:gd name="connsiteX29" fmla="*/ 178022 w 365093"/>
                  <a:gd name="connsiteY29" fmla="*/ 206978 h 365950"/>
                  <a:gd name="connsiteX30" fmla="*/ 144399 w 365093"/>
                  <a:gd name="connsiteY30" fmla="*/ 170974 h 365950"/>
                  <a:gd name="connsiteX31" fmla="*/ 114300 w 365093"/>
                  <a:gd name="connsiteY31" fmla="*/ 206216 h 365950"/>
                  <a:gd name="connsiteX32" fmla="*/ 145161 w 365093"/>
                  <a:gd name="connsiteY32" fmla="*/ 242602 h 365950"/>
                  <a:gd name="connsiteX33" fmla="*/ 336137 w 365093"/>
                  <a:gd name="connsiteY33" fmla="*/ 0 h 365950"/>
                  <a:gd name="connsiteX34" fmla="*/ 365093 w 365093"/>
                  <a:gd name="connsiteY34" fmla="*/ 66199 h 365950"/>
                  <a:gd name="connsiteX35" fmla="*/ 339281 w 365093"/>
                  <a:gd name="connsiteY35" fmla="*/ 74009 h 365950"/>
                  <a:gd name="connsiteX36" fmla="*/ 312706 w 365093"/>
                  <a:gd name="connsiteY36" fmla="*/ 7144 h 365950"/>
                  <a:gd name="connsiteX37" fmla="*/ 336137 w 365093"/>
                  <a:gd name="connsiteY37" fmla="*/ 0 h 3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5093" h="365950">
                    <a:moveTo>
                      <a:pt x="289560" y="9049"/>
                    </a:moveTo>
                    <a:cubicBezTo>
                      <a:pt x="299371" y="25146"/>
                      <a:pt x="309086" y="47816"/>
                      <a:pt x="315754" y="69723"/>
                    </a:cubicBezTo>
                    <a:cubicBezTo>
                      <a:pt x="319278" y="69723"/>
                      <a:pt x="322802" y="69342"/>
                      <a:pt x="326326" y="69342"/>
                    </a:cubicBezTo>
                    <a:cubicBezTo>
                      <a:pt x="327850" y="76391"/>
                      <a:pt x="328708" y="83439"/>
                      <a:pt x="328708" y="90488"/>
                    </a:cubicBezTo>
                    <a:cubicBezTo>
                      <a:pt x="328708" y="95536"/>
                      <a:pt x="328327" y="101060"/>
                      <a:pt x="327565" y="106109"/>
                    </a:cubicBezTo>
                    <a:cubicBezTo>
                      <a:pt x="286131" y="106490"/>
                      <a:pt x="249365" y="107252"/>
                      <a:pt x="206312" y="108490"/>
                    </a:cubicBezTo>
                    <a:cubicBezTo>
                      <a:pt x="206693" y="131636"/>
                      <a:pt x="207455" y="154305"/>
                      <a:pt x="209074" y="176975"/>
                    </a:cubicBezTo>
                    <a:cubicBezTo>
                      <a:pt x="219647" y="193834"/>
                      <a:pt x="225552" y="214503"/>
                      <a:pt x="225552" y="236411"/>
                    </a:cubicBezTo>
                    <a:cubicBezTo>
                      <a:pt x="225552" y="298990"/>
                      <a:pt x="182118" y="345186"/>
                      <a:pt x="108204" y="365950"/>
                    </a:cubicBezTo>
                    <a:lnTo>
                      <a:pt x="85534" y="332232"/>
                    </a:lnTo>
                    <a:cubicBezTo>
                      <a:pt x="146590" y="317754"/>
                      <a:pt x="180594" y="290036"/>
                      <a:pt x="190024" y="254032"/>
                    </a:cubicBezTo>
                    <a:lnTo>
                      <a:pt x="188500" y="253270"/>
                    </a:lnTo>
                    <a:cubicBezTo>
                      <a:pt x="177165" y="268891"/>
                      <a:pt x="162687" y="275177"/>
                      <a:pt x="143923" y="275177"/>
                    </a:cubicBezTo>
                    <a:cubicBezTo>
                      <a:pt x="110681" y="275177"/>
                      <a:pt x="79343" y="250508"/>
                      <a:pt x="79343" y="206693"/>
                    </a:cubicBezTo>
                    <a:cubicBezTo>
                      <a:pt x="79343" y="170307"/>
                      <a:pt x="103632" y="140589"/>
                      <a:pt x="140780" y="140589"/>
                    </a:cubicBezTo>
                    <a:cubicBezTo>
                      <a:pt x="152495" y="140589"/>
                      <a:pt x="163068" y="142494"/>
                      <a:pt x="171736" y="146876"/>
                    </a:cubicBezTo>
                    <a:cubicBezTo>
                      <a:pt x="170974" y="135922"/>
                      <a:pt x="170593" y="122587"/>
                      <a:pt x="170593" y="109252"/>
                    </a:cubicBezTo>
                    <a:cubicBezTo>
                      <a:pt x="115062" y="111252"/>
                      <a:pt x="58674" y="113538"/>
                      <a:pt x="2762" y="117062"/>
                    </a:cubicBezTo>
                    <a:cubicBezTo>
                      <a:pt x="762" y="109919"/>
                      <a:pt x="0" y="102584"/>
                      <a:pt x="0" y="94678"/>
                    </a:cubicBezTo>
                    <a:cubicBezTo>
                      <a:pt x="0" y="90011"/>
                      <a:pt x="381" y="84868"/>
                      <a:pt x="1143" y="80201"/>
                    </a:cubicBezTo>
                    <a:cubicBezTo>
                      <a:pt x="56674" y="78296"/>
                      <a:pt x="113443" y="76676"/>
                      <a:pt x="170117" y="74771"/>
                    </a:cubicBezTo>
                    <a:cubicBezTo>
                      <a:pt x="169736" y="56769"/>
                      <a:pt x="169355" y="38386"/>
                      <a:pt x="168593" y="20003"/>
                    </a:cubicBezTo>
                    <a:cubicBezTo>
                      <a:pt x="174498" y="19241"/>
                      <a:pt x="181070" y="18860"/>
                      <a:pt x="187738" y="18860"/>
                    </a:cubicBezTo>
                    <a:cubicBezTo>
                      <a:pt x="194786" y="18860"/>
                      <a:pt x="201454" y="19241"/>
                      <a:pt x="207645" y="20003"/>
                    </a:cubicBezTo>
                    <a:cubicBezTo>
                      <a:pt x="206883" y="37624"/>
                      <a:pt x="206502" y="56388"/>
                      <a:pt x="206121" y="73533"/>
                    </a:cubicBezTo>
                    <a:cubicBezTo>
                      <a:pt x="232315" y="72771"/>
                      <a:pt x="259366" y="71628"/>
                      <a:pt x="287084" y="70771"/>
                    </a:cubicBezTo>
                    <a:cubicBezTo>
                      <a:pt x="281559" y="51626"/>
                      <a:pt x="273749" y="30861"/>
                      <a:pt x="265176" y="15621"/>
                    </a:cubicBezTo>
                    <a:lnTo>
                      <a:pt x="289560" y="9049"/>
                    </a:lnTo>
                    <a:close/>
                    <a:moveTo>
                      <a:pt x="145161" y="242602"/>
                    </a:moveTo>
                    <a:cubicBezTo>
                      <a:pt x="165544" y="242602"/>
                      <a:pt x="178022" y="229362"/>
                      <a:pt x="178022" y="206978"/>
                    </a:cubicBezTo>
                    <a:cubicBezTo>
                      <a:pt x="178022" y="187452"/>
                      <a:pt x="164687" y="170974"/>
                      <a:pt x="144399" y="170974"/>
                    </a:cubicBezTo>
                    <a:cubicBezTo>
                      <a:pt x="126016" y="170974"/>
                      <a:pt x="114300" y="185071"/>
                      <a:pt x="114300" y="206216"/>
                    </a:cubicBezTo>
                    <a:cubicBezTo>
                      <a:pt x="114205" y="230886"/>
                      <a:pt x="129921" y="242602"/>
                      <a:pt x="145161" y="242602"/>
                    </a:cubicBezTo>
                    <a:close/>
                    <a:moveTo>
                      <a:pt x="336137" y="0"/>
                    </a:moveTo>
                    <a:cubicBezTo>
                      <a:pt x="348615" y="18383"/>
                      <a:pt x="358426" y="41910"/>
                      <a:pt x="365093" y="66199"/>
                    </a:cubicBezTo>
                    <a:lnTo>
                      <a:pt x="339281" y="74009"/>
                    </a:lnTo>
                    <a:cubicBezTo>
                      <a:pt x="332994" y="50578"/>
                      <a:pt x="324803" y="27432"/>
                      <a:pt x="312706" y="7144"/>
                    </a:cubicBezTo>
                    <a:lnTo>
                      <a:pt x="336137" y="0"/>
                    </a:lnTo>
                    <a:close/>
                  </a:path>
                </a:pathLst>
              </a:custGeom>
              <a:solidFill>
                <a:srgbClr val="000000"/>
              </a:solidFill>
              <a:ln w="9525" cap="flat">
                <a:noFill/>
                <a:prstDash val="solid"/>
                <a:miter/>
              </a:ln>
            </p:spPr>
            <p:txBody>
              <a:bodyPr rtlCol="0" anchor="ctr"/>
              <a:lstStyle/>
              <a:p>
                <a:endParaRPr lang="ja-JP" altLang="en-US"/>
              </a:p>
            </p:txBody>
          </p:sp>
          <p:sp>
            <p:nvSpPr>
              <p:cNvPr id="185" name="フリーフォーム: 図形 184">
                <a:extLst>
                  <a:ext uri="{FF2B5EF4-FFF2-40B4-BE49-F238E27FC236}">
                    <a16:creationId xmlns:a16="http://schemas.microsoft.com/office/drawing/2014/main" id="{16DEB4E7-658C-49C1-AC97-DE758D00A9DE}"/>
                  </a:ext>
                </a:extLst>
              </p:cNvPr>
              <p:cNvSpPr/>
              <p:nvPr/>
            </p:nvSpPr>
            <p:spPr>
              <a:xfrm>
                <a:off x="7210761" y="3089010"/>
                <a:ext cx="265652" cy="206978"/>
              </a:xfrm>
              <a:custGeom>
                <a:avLst/>
                <a:gdLst>
                  <a:gd name="connsiteX0" fmla="*/ 95441 w 265652"/>
                  <a:gd name="connsiteY0" fmla="*/ 171831 h 206978"/>
                  <a:gd name="connsiteX1" fmla="*/ 228124 w 265652"/>
                  <a:gd name="connsiteY1" fmla="*/ 83820 h 206978"/>
                  <a:gd name="connsiteX2" fmla="*/ 164306 w 265652"/>
                  <a:gd name="connsiteY2" fmla="*/ 34100 h 206978"/>
                  <a:gd name="connsiteX3" fmla="*/ 9811 w 265652"/>
                  <a:gd name="connsiteY3" fmla="*/ 64579 h 206978"/>
                  <a:gd name="connsiteX4" fmla="*/ 0 w 265652"/>
                  <a:gd name="connsiteY4" fmla="*/ 28575 h 206978"/>
                  <a:gd name="connsiteX5" fmla="*/ 164306 w 265652"/>
                  <a:gd name="connsiteY5" fmla="*/ 0 h 206978"/>
                  <a:gd name="connsiteX6" fmla="*/ 265652 w 265652"/>
                  <a:gd name="connsiteY6" fmla="*/ 83725 h 206978"/>
                  <a:gd name="connsiteX7" fmla="*/ 109538 w 265652"/>
                  <a:gd name="connsiteY7" fmla="*/ 206978 h 206978"/>
                  <a:gd name="connsiteX8" fmla="*/ 95441 w 265652"/>
                  <a:gd name="connsiteY8" fmla="*/ 171831 h 20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652" h="206978">
                    <a:moveTo>
                      <a:pt x="95441" y="171831"/>
                    </a:moveTo>
                    <a:cubicBezTo>
                      <a:pt x="192119" y="160496"/>
                      <a:pt x="228124" y="130683"/>
                      <a:pt x="228124" y="83820"/>
                    </a:cubicBezTo>
                    <a:cubicBezTo>
                      <a:pt x="228124" y="54483"/>
                      <a:pt x="209360" y="34100"/>
                      <a:pt x="164306" y="34100"/>
                    </a:cubicBezTo>
                    <a:cubicBezTo>
                      <a:pt x="133731" y="34100"/>
                      <a:pt x="93059" y="40767"/>
                      <a:pt x="9811" y="64579"/>
                    </a:cubicBezTo>
                    <a:cubicBezTo>
                      <a:pt x="3905" y="54769"/>
                      <a:pt x="381" y="39910"/>
                      <a:pt x="0" y="28575"/>
                    </a:cubicBezTo>
                    <a:cubicBezTo>
                      <a:pt x="86868" y="5905"/>
                      <a:pt x="129540" y="0"/>
                      <a:pt x="164306" y="0"/>
                    </a:cubicBezTo>
                    <a:cubicBezTo>
                      <a:pt x="232791" y="0"/>
                      <a:pt x="265652" y="37910"/>
                      <a:pt x="265652" y="83725"/>
                    </a:cubicBezTo>
                    <a:cubicBezTo>
                      <a:pt x="265652" y="149447"/>
                      <a:pt x="217551" y="192881"/>
                      <a:pt x="109538" y="206978"/>
                    </a:cubicBezTo>
                    <a:lnTo>
                      <a:pt x="95441" y="171831"/>
                    </a:lnTo>
                    <a:close/>
                  </a:path>
                </a:pathLst>
              </a:custGeom>
              <a:solidFill>
                <a:srgbClr val="000000"/>
              </a:solidFill>
              <a:ln w="9525" cap="flat">
                <a:noFill/>
                <a:prstDash val="solid"/>
                <a:miter/>
              </a:ln>
            </p:spPr>
            <p:txBody>
              <a:bodyPr rtlCol="0" anchor="ctr"/>
              <a:lstStyle/>
              <a:p>
                <a:endParaRPr lang="ja-JP" altLang="en-US"/>
              </a:p>
            </p:txBody>
          </p:sp>
          <p:sp>
            <p:nvSpPr>
              <p:cNvPr id="186" name="フリーフォーム: 図形 185">
                <a:extLst>
                  <a:ext uri="{FF2B5EF4-FFF2-40B4-BE49-F238E27FC236}">
                    <a16:creationId xmlns:a16="http://schemas.microsoft.com/office/drawing/2014/main" id="{B0FB6162-ECD6-4A6B-80C3-C26B66EA76B2}"/>
                  </a:ext>
                </a:extLst>
              </p:cNvPr>
              <p:cNvSpPr/>
              <p:nvPr/>
            </p:nvSpPr>
            <p:spPr>
              <a:xfrm>
                <a:off x="7635672" y="2969567"/>
                <a:ext cx="252317" cy="321659"/>
              </a:xfrm>
              <a:custGeom>
                <a:avLst/>
                <a:gdLst>
                  <a:gd name="connsiteX0" fmla="*/ 222504 w 252317"/>
                  <a:gd name="connsiteY0" fmla="*/ 76010 h 321659"/>
                  <a:gd name="connsiteX1" fmla="*/ 235458 w 252317"/>
                  <a:gd name="connsiteY1" fmla="*/ 114776 h 321659"/>
                  <a:gd name="connsiteX2" fmla="*/ 98869 w 252317"/>
                  <a:gd name="connsiteY2" fmla="*/ 168021 h 321659"/>
                  <a:gd name="connsiteX3" fmla="*/ 40576 w 252317"/>
                  <a:gd name="connsiteY3" fmla="*/ 241554 h 321659"/>
                  <a:gd name="connsiteX4" fmla="*/ 119634 w 252317"/>
                  <a:gd name="connsiteY4" fmla="*/ 282607 h 321659"/>
                  <a:gd name="connsiteX5" fmla="*/ 246031 w 252317"/>
                  <a:gd name="connsiteY5" fmla="*/ 268129 h 321659"/>
                  <a:gd name="connsiteX6" fmla="*/ 252317 w 252317"/>
                  <a:gd name="connsiteY6" fmla="*/ 301752 h 321659"/>
                  <a:gd name="connsiteX7" fmla="*/ 251936 w 252317"/>
                  <a:gd name="connsiteY7" fmla="*/ 309563 h 321659"/>
                  <a:gd name="connsiteX8" fmla="*/ 121253 w 252317"/>
                  <a:gd name="connsiteY8" fmla="*/ 321659 h 321659"/>
                  <a:gd name="connsiteX9" fmla="*/ 0 w 252317"/>
                  <a:gd name="connsiteY9" fmla="*/ 242602 h 321659"/>
                  <a:gd name="connsiteX10" fmla="*/ 75152 w 252317"/>
                  <a:gd name="connsiteY10" fmla="*/ 140494 h 321659"/>
                  <a:gd name="connsiteX11" fmla="*/ 42672 w 252317"/>
                  <a:gd name="connsiteY11" fmla="*/ 6286 h 321659"/>
                  <a:gd name="connsiteX12" fmla="*/ 74009 w 252317"/>
                  <a:gd name="connsiteY12" fmla="*/ 0 h 321659"/>
                  <a:gd name="connsiteX13" fmla="*/ 82582 w 252317"/>
                  <a:gd name="connsiteY13" fmla="*/ 381 h 321659"/>
                  <a:gd name="connsiteX14" fmla="*/ 109156 w 252317"/>
                  <a:gd name="connsiteY14" fmla="*/ 121348 h 321659"/>
                  <a:gd name="connsiteX15" fmla="*/ 222504 w 252317"/>
                  <a:gd name="connsiteY15" fmla="*/ 76010 h 32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317" h="321659">
                    <a:moveTo>
                      <a:pt x="222504" y="76010"/>
                    </a:moveTo>
                    <a:cubicBezTo>
                      <a:pt x="230315" y="86582"/>
                      <a:pt x="234601" y="101060"/>
                      <a:pt x="235458" y="114776"/>
                    </a:cubicBezTo>
                    <a:cubicBezTo>
                      <a:pt x="183451" y="128111"/>
                      <a:pt x="132969" y="148400"/>
                      <a:pt x="98869" y="168021"/>
                    </a:cubicBezTo>
                    <a:cubicBezTo>
                      <a:pt x="54673" y="193072"/>
                      <a:pt x="40576" y="216503"/>
                      <a:pt x="40576" y="241554"/>
                    </a:cubicBezTo>
                    <a:cubicBezTo>
                      <a:pt x="40576" y="266224"/>
                      <a:pt x="60103" y="282607"/>
                      <a:pt x="119634" y="282607"/>
                    </a:cubicBezTo>
                    <a:cubicBezTo>
                      <a:pt x="158782" y="282607"/>
                      <a:pt x="203359" y="277940"/>
                      <a:pt x="246031" y="268129"/>
                    </a:cubicBezTo>
                    <a:cubicBezTo>
                      <a:pt x="250317" y="277463"/>
                      <a:pt x="252317" y="290036"/>
                      <a:pt x="252317" y="301752"/>
                    </a:cubicBezTo>
                    <a:cubicBezTo>
                      <a:pt x="252317" y="304514"/>
                      <a:pt x="252317" y="306896"/>
                      <a:pt x="251936" y="309563"/>
                    </a:cubicBezTo>
                    <a:cubicBezTo>
                      <a:pt x="208502" y="318135"/>
                      <a:pt x="166592" y="321659"/>
                      <a:pt x="121253" y="321659"/>
                    </a:cubicBezTo>
                    <a:cubicBezTo>
                      <a:pt x="35909" y="321659"/>
                      <a:pt x="0" y="291560"/>
                      <a:pt x="0" y="242602"/>
                    </a:cubicBezTo>
                    <a:cubicBezTo>
                      <a:pt x="0" y="208598"/>
                      <a:pt x="22288" y="172498"/>
                      <a:pt x="75152" y="140494"/>
                    </a:cubicBezTo>
                    <a:cubicBezTo>
                      <a:pt x="62674" y="108776"/>
                      <a:pt x="49340" y="58674"/>
                      <a:pt x="42672" y="6286"/>
                    </a:cubicBezTo>
                    <a:cubicBezTo>
                      <a:pt x="51721" y="2381"/>
                      <a:pt x="62674" y="0"/>
                      <a:pt x="74009" y="0"/>
                    </a:cubicBezTo>
                    <a:cubicBezTo>
                      <a:pt x="76771" y="0"/>
                      <a:pt x="79915" y="0"/>
                      <a:pt x="82582" y="381"/>
                    </a:cubicBezTo>
                    <a:cubicBezTo>
                      <a:pt x="88106" y="46577"/>
                      <a:pt x="98679" y="90773"/>
                      <a:pt x="109156" y="121348"/>
                    </a:cubicBezTo>
                    <a:cubicBezTo>
                      <a:pt x="143065" y="104204"/>
                      <a:pt x="182975" y="88202"/>
                      <a:pt x="222504" y="76010"/>
                    </a:cubicBezTo>
                    <a:close/>
                  </a:path>
                </a:pathLst>
              </a:custGeom>
              <a:solidFill>
                <a:srgbClr val="000000"/>
              </a:solidFill>
              <a:ln w="9525" cap="flat">
                <a:noFill/>
                <a:prstDash val="solid"/>
                <a:miter/>
              </a:ln>
            </p:spPr>
            <p:txBody>
              <a:bodyPr rtlCol="0" anchor="ctr"/>
              <a:lstStyle/>
              <a:p>
                <a:endParaRPr lang="ja-JP" altLang="en-US"/>
              </a:p>
            </p:txBody>
          </p:sp>
          <p:sp>
            <p:nvSpPr>
              <p:cNvPr id="187" name="フリーフォーム: 図形 186">
                <a:extLst>
                  <a:ext uri="{FF2B5EF4-FFF2-40B4-BE49-F238E27FC236}">
                    <a16:creationId xmlns:a16="http://schemas.microsoft.com/office/drawing/2014/main" id="{06E03361-8065-4721-8B8B-43F93A481D19}"/>
                  </a:ext>
                </a:extLst>
              </p:cNvPr>
              <p:cNvSpPr/>
              <p:nvPr/>
            </p:nvSpPr>
            <p:spPr>
              <a:xfrm>
                <a:off x="8047247" y="2952136"/>
                <a:ext cx="122110" cy="334041"/>
              </a:xfrm>
              <a:custGeom>
                <a:avLst/>
                <a:gdLst>
                  <a:gd name="connsiteX0" fmla="*/ 122110 w 122110"/>
                  <a:gd name="connsiteY0" fmla="*/ 0 h 334041"/>
                  <a:gd name="connsiteX1" fmla="*/ 122110 w 122110"/>
                  <a:gd name="connsiteY1" fmla="*/ 27718 h 334041"/>
                  <a:gd name="connsiteX2" fmla="*/ 29718 w 122110"/>
                  <a:gd name="connsiteY2" fmla="*/ 27718 h 334041"/>
                  <a:gd name="connsiteX3" fmla="*/ 29718 w 122110"/>
                  <a:gd name="connsiteY3" fmla="*/ 334042 h 334041"/>
                  <a:gd name="connsiteX4" fmla="*/ 0 w 122110"/>
                  <a:gd name="connsiteY4" fmla="*/ 334042 h 334041"/>
                  <a:gd name="connsiteX5" fmla="*/ 0 w 122110"/>
                  <a:gd name="connsiteY5" fmla="*/ 0 h 334041"/>
                  <a:gd name="connsiteX6" fmla="*/ 122110 w 122110"/>
                  <a:gd name="connsiteY6" fmla="*/ 0 h 33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10" h="334041">
                    <a:moveTo>
                      <a:pt x="122110" y="0"/>
                    </a:moveTo>
                    <a:lnTo>
                      <a:pt x="122110" y="27718"/>
                    </a:lnTo>
                    <a:lnTo>
                      <a:pt x="29718" y="27718"/>
                    </a:lnTo>
                    <a:lnTo>
                      <a:pt x="29718" y="334042"/>
                    </a:lnTo>
                    <a:lnTo>
                      <a:pt x="0" y="334042"/>
                    </a:lnTo>
                    <a:lnTo>
                      <a:pt x="0" y="0"/>
                    </a:lnTo>
                    <a:lnTo>
                      <a:pt x="122110" y="0"/>
                    </a:lnTo>
                    <a:close/>
                  </a:path>
                </a:pathLst>
              </a:custGeom>
              <a:solidFill>
                <a:srgbClr val="000000"/>
              </a:solidFill>
              <a:ln w="9525" cap="flat">
                <a:noFill/>
                <a:prstDash val="solid"/>
                <a:miter/>
              </a:ln>
            </p:spPr>
            <p:txBody>
              <a:bodyPr rtlCol="0" anchor="ctr"/>
              <a:lstStyle/>
              <a:p>
                <a:endParaRPr lang="ja-JP" altLang="en-US"/>
              </a:p>
            </p:txBody>
          </p:sp>
          <p:sp>
            <p:nvSpPr>
              <p:cNvPr id="188" name="フリーフォーム: 図形 187">
                <a:extLst>
                  <a:ext uri="{FF2B5EF4-FFF2-40B4-BE49-F238E27FC236}">
                    <a16:creationId xmlns:a16="http://schemas.microsoft.com/office/drawing/2014/main" id="{B4E10F6C-F06E-43B1-BAFF-B178A65EC559}"/>
                  </a:ext>
                </a:extLst>
              </p:cNvPr>
              <p:cNvSpPr/>
              <p:nvPr/>
            </p:nvSpPr>
            <p:spPr>
              <a:xfrm>
                <a:off x="8267846" y="2961185"/>
                <a:ext cx="358901" cy="350615"/>
              </a:xfrm>
              <a:custGeom>
                <a:avLst/>
                <a:gdLst>
                  <a:gd name="connsiteX0" fmla="*/ 56674 w 358901"/>
                  <a:gd name="connsiteY0" fmla="*/ 99346 h 350615"/>
                  <a:gd name="connsiteX1" fmla="*/ 12478 w 358901"/>
                  <a:gd name="connsiteY1" fmla="*/ 101727 h 350615"/>
                  <a:gd name="connsiteX2" fmla="*/ 12478 w 358901"/>
                  <a:gd name="connsiteY2" fmla="*/ 62103 h 350615"/>
                  <a:gd name="connsiteX3" fmla="*/ 56674 w 358901"/>
                  <a:gd name="connsiteY3" fmla="*/ 64865 h 350615"/>
                  <a:gd name="connsiteX4" fmla="*/ 159163 w 358901"/>
                  <a:gd name="connsiteY4" fmla="*/ 64865 h 350615"/>
                  <a:gd name="connsiteX5" fmla="*/ 159163 w 358901"/>
                  <a:gd name="connsiteY5" fmla="*/ 35528 h 350615"/>
                  <a:gd name="connsiteX6" fmla="*/ 156781 w 358901"/>
                  <a:gd name="connsiteY6" fmla="*/ 0 h 350615"/>
                  <a:gd name="connsiteX7" fmla="*/ 197072 w 358901"/>
                  <a:gd name="connsiteY7" fmla="*/ 0 h 350615"/>
                  <a:gd name="connsiteX8" fmla="*/ 194310 w 358901"/>
                  <a:gd name="connsiteY8" fmla="*/ 35243 h 350615"/>
                  <a:gd name="connsiteX9" fmla="*/ 194310 w 358901"/>
                  <a:gd name="connsiteY9" fmla="*/ 64961 h 350615"/>
                  <a:gd name="connsiteX10" fmla="*/ 301847 w 358901"/>
                  <a:gd name="connsiteY10" fmla="*/ 64961 h 350615"/>
                  <a:gd name="connsiteX11" fmla="*/ 331565 w 358901"/>
                  <a:gd name="connsiteY11" fmla="*/ 64199 h 350615"/>
                  <a:gd name="connsiteX12" fmla="*/ 346805 w 358901"/>
                  <a:gd name="connsiteY12" fmla="*/ 62293 h 350615"/>
                  <a:gd name="connsiteX13" fmla="*/ 346805 w 358901"/>
                  <a:gd name="connsiteY13" fmla="*/ 101822 h 350615"/>
                  <a:gd name="connsiteX14" fmla="*/ 301847 w 358901"/>
                  <a:gd name="connsiteY14" fmla="*/ 99441 h 350615"/>
                  <a:gd name="connsiteX15" fmla="*/ 212217 w 358901"/>
                  <a:gd name="connsiteY15" fmla="*/ 99441 h 350615"/>
                  <a:gd name="connsiteX16" fmla="*/ 358902 w 358901"/>
                  <a:gd name="connsiteY16" fmla="*/ 252413 h 350615"/>
                  <a:gd name="connsiteX17" fmla="*/ 337375 w 358901"/>
                  <a:gd name="connsiteY17" fmla="*/ 288036 h 350615"/>
                  <a:gd name="connsiteX18" fmla="*/ 192214 w 358901"/>
                  <a:gd name="connsiteY18" fmla="*/ 122111 h 350615"/>
                  <a:gd name="connsiteX19" fmla="*/ 194215 w 358901"/>
                  <a:gd name="connsiteY19" fmla="*/ 168688 h 350615"/>
                  <a:gd name="connsiteX20" fmla="*/ 194215 w 358901"/>
                  <a:gd name="connsiteY20" fmla="*/ 240316 h 350615"/>
                  <a:gd name="connsiteX21" fmla="*/ 233363 w 358901"/>
                  <a:gd name="connsiteY21" fmla="*/ 240316 h 350615"/>
                  <a:gd name="connsiteX22" fmla="*/ 269367 w 358901"/>
                  <a:gd name="connsiteY22" fmla="*/ 238411 h 350615"/>
                  <a:gd name="connsiteX23" fmla="*/ 269367 w 358901"/>
                  <a:gd name="connsiteY23" fmla="*/ 276320 h 350615"/>
                  <a:gd name="connsiteX24" fmla="*/ 231457 w 358901"/>
                  <a:gd name="connsiteY24" fmla="*/ 273939 h 350615"/>
                  <a:gd name="connsiteX25" fmla="*/ 194310 w 358901"/>
                  <a:gd name="connsiteY25" fmla="*/ 273939 h 350615"/>
                  <a:gd name="connsiteX26" fmla="*/ 194310 w 358901"/>
                  <a:gd name="connsiteY26" fmla="*/ 304419 h 350615"/>
                  <a:gd name="connsiteX27" fmla="*/ 197072 w 358901"/>
                  <a:gd name="connsiteY27" fmla="*/ 350615 h 350615"/>
                  <a:gd name="connsiteX28" fmla="*/ 156400 w 358901"/>
                  <a:gd name="connsiteY28" fmla="*/ 350615 h 350615"/>
                  <a:gd name="connsiteX29" fmla="*/ 159163 w 358901"/>
                  <a:gd name="connsiteY29" fmla="*/ 304038 h 350615"/>
                  <a:gd name="connsiteX30" fmla="*/ 159163 w 358901"/>
                  <a:gd name="connsiteY30" fmla="*/ 273939 h 350615"/>
                  <a:gd name="connsiteX31" fmla="*/ 125921 w 358901"/>
                  <a:gd name="connsiteY31" fmla="*/ 273939 h 350615"/>
                  <a:gd name="connsiteX32" fmla="*/ 87154 w 358901"/>
                  <a:gd name="connsiteY32" fmla="*/ 276320 h 350615"/>
                  <a:gd name="connsiteX33" fmla="*/ 87154 w 358901"/>
                  <a:gd name="connsiteY33" fmla="*/ 238411 h 350615"/>
                  <a:gd name="connsiteX34" fmla="*/ 124301 w 358901"/>
                  <a:gd name="connsiteY34" fmla="*/ 240316 h 350615"/>
                  <a:gd name="connsiteX35" fmla="*/ 159163 w 358901"/>
                  <a:gd name="connsiteY35" fmla="*/ 240316 h 350615"/>
                  <a:gd name="connsiteX36" fmla="*/ 159163 w 358901"/>
                  <a:gd name="connsiteY36" fmla="*/ 169069 h 350615"/>
                  <a:gd name="connsiteX37" fmla="*/ 161163 w 358901"/>
                  <a:gd name="connsiteY37" fmla="*/ 123349 h 350615"/>
                  <a:gd name="connsiteX38" fmla="*/ 21907 w 358901"/>
                  <a:gd name="connsiteY38" fmla="*/ 288512 h 350615"/>
                  <a:gd name="connsiteX39" fmla="*/ 0 w 358901"/>
                  <a:gd name="connsiteY39" fmla="*/ 255270 h 350615"/>
                  <a:gd name="connsiteX40" fmla="*/ 139636 w 358901"/>
                  <a:gd name="connsiteY40" fmla="*/ 99536 h 350615"/>
                  <a:gd name="connsiteX41" fmla="*/ 56674 w 358901"/>
                  <a:gd name="connsiteY41" fmla="*/ 99536 h 35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8901" h="350615">
                    <a:moveTo>
                      <a:pt x="56674" y="99346"/>
                    </a:moveTo>
                    <a:cubicBezTo>
                      <a:pt x="38671" y="99346"/>
                      <a:pt x="26956" y="100108"/>
                      <a:pt x="12478" y="101727"/>
                    </a:cubicBezTo>
                    <a:lnTo>
                      <a:pt x="12478" y="62103"/>
                    </a:lnTo>
                    <a:cubicBezTo>
                      <a:pt x="26194" y="64008"/>
                      <a:pt x="38671" y="64865"/>
                      <a:pt x="56674" y="64865"/>
                    </a:cubicBezTo>
                    <a:lnTo>
                      <a:pt x="159163" y="64865"/>
                    </a:lnTo>
                    <a:lnTo>
                      <a:pt x="159163" y="35528"/>
                    </a:lnTo>
                    <a:cubicBezTo>
                      <a:pt x="159163" y="21431"/>
                      <a:pt x="158401" y="10096"/>
                      <a:pt x="156781" y="0"/>
                    </a:cubicBezTo>
                    <a:lnTo>
                      <a:pt x="197072" y="0"/>
                    </a:lnTo>
                    <a:cubicBezTo>
                      <a:pt x="195072" y="9716"/>
                      <a:pt x="194310" y="22289"/>
                      <a:pt x="194310" y="35243"/>
                    </a:cubicBezTo>
                    <a:lnTo>
                      <a:pt x="194310" y="64961"/>
                    </a:lnTo>
                    <a:lnTo>
                      <a:pt x="301847" y="64961"/>
                    </a:lnTo>
                    <a:cubicBezTo>
                      <a:pt x="315944" y="64580"/>
                      <a:pt x="330041" y="64199"/>
                      <a:pt x="331565" y="64199"/>
                    </a:cubicBezTo>
                    <a:cubicBezTo>
                      <a:pt x="335851" y="63817"/>
                      <a:pt x="339757" y="63436"/>
                      <a:pt x="346805" y="62293"/>
                    </a:cubicBezTo>
                    <a:lnTo>
                      <a:pt x="346805" y="101822"/>
                    </a:lnTo>
                    <a:cubicBezTo>
                      <a:pt x="329565" y="99822"/>
                      <a:pt x="323374" y="99822"/>
                      <a:pt x="301847" y="99441"/>
                    </a:cubicBezTo>
                    <a:lnTo>
                      <a:pt x="212217" y="99441"/>
                    </a:lnTo>
                    <a:cubicBezTo>
                      <a:pt x="245840" y="164783"/>
                      <a:pt x="300228" y="221456"/>
                      <a:pt x="358902" y="252413"/>
                    </a:cubicBezTo>
                    <a:cubicBezTo>
                      <a:pt x="350330" y="262604"/>
                      <a:pt x="344424" y="272320"/>
                      <a:pt x="337375" y="288036"/>
                    </a:cubicBezTo>
                    <a:cubicBezTo>
                      <a:pt x="273558" y="245745"/>
                      <a:pt x="221171" y="185166"/>
                      <a:pt x="192214" y="122111"/>
                    </a:cubicBezTo>
                    <a:cubicBezTo>
                      <a:pt x="193738" y="146018"/>
                      <a:pt x="194215" y="158115"/>
                      <a:pt x="194215" y="168688"/>
                    </a:cubicBezTo>
                    <a:lnTo>
                      <a:pt x="194215" y="240316"/>
                    </a:lnTo>
                    <a:lnTo>
                      <a:pt x="233363" y="240316"/>
                    </a:lnTo>
                    <a:cubicBezTo>
                      <a:pt x="251365" y="240316"/>
                      <a:pt x="260794" y="239935"/>
                      <a:pt x="269367" y="238411"/>
                    </a:cubicBezTo>
                    <a:lnTo>
                      <a:pt x="269367" y="276320"/>
                    </a:lnTo>
                    <a:cubicBezTo>
                      <a:pt x="260318" y="274796"/>
                      <a:pt x="246697" y="273939"/>
                      <a:pt x="231457" y="273939"/>
                    </a:cubicBezTo>
                    <a:lnTo>
                      <a:pt x="194310" y="273939"/>
                    </a:lnTo>
                    <a:lnTo>
                      <a:pt x="194310" y="304419"/>
                    </a:lnTo>
                    <a:cubicBezTo>
                      <a:pt x="194310" y="322421"/>
                      <a:pt x="195453" y="339662"/>
                      <a:pt x="197072" y="350615"/>
                    </a:cubicBezTo>
                    <a:lnTo>
                      <a:pt x="156400" y="350615"/>
                    </a:lnTo>
                    <a:cubicBezTo>
                      <a:pt x="157925" y="339281"/>
                      <a:pt x="159163" y="322802"/>
                      <a:pt x="159163" y="304038"/>
                    </a:cubicBezTo>
                    <a:lnTo>
                      <a:pt x="159163" y="273939"/>
                    </a:lnTo>
                    <a:lnTo>
                      <a:pt x="125921" y="273939"/>
                    </a:lnTo>
                    <a:cubicBezTo>
                      <a:pt x="110300" y="273939"/>
                      <a:pt x="96202" y="274701"/>
                      <a:pt x="87154" y="276320"/>
                    </a:cubicBezTo>
                    <a:lnTo>
                      <a:pt x="87154" y="238411"/>
                    </a:lnTo>
                    <a:cubicBezTo>
                      <a:pt x="95726" y="239935"/>
                      <a:pt x="105537" y="240316"/>
                      <a:pt x="124301" y="240316"/>
                    </a:cubicBezTo>
                    <a:lnTo>
                      <a:pt x="159163" y="240316"/>
                    </a:lnTo>
                    <a:lnTo>
                      <a:pt x="159163" y="169069"/>
                    </a:lnTo>
                    <a:cubicBezTo>
                      <a:pt x="159163" y="153448"/>
                      <a:pt x="159544" y="146780"/>
                      <a:pt x="161163" y="123349"/>
                    </a:cubicBezTo>
                    <a:cubicBezTo>
                      <a:pt x="136112" y="182023"/>
                      <a:pt x="79438" y="250127"/>
                      <a:pt x="21907" y="288512"/>
                    </a:cubicBezTo>
                    <a:cubicBezTo>
                      <a:pt x="15240" y="274034"/>
                      <a:pt x="10573" y="266605"/>
                      <a:pt x="0" y="255270"/>
                    </a:cubicBezTo>
                    <a:cubicBezTo>
                      <a:pt x="55150" y="222790"/>
                      <a:pt x="112681" y="158591"/>
                      <a:pt x="139636" y="99536"/>
                    </a:cubicBezTo>
                    <a:lnTo>
                      <a:pt x="56674" y="99536"/>
                    </a:lnTo>
                    <a:close/>
                  </a:path>
                </a:pathLst>
              </a:custGeom>
              <a:solidFill>
                <a:srgbClr val="000000"/>
              </a:solidFill>
              <a:ln w="9525" cap="flat">
                <a:noFill/>
                <a:prstDash val="solid"/>
                <a:miter/>
              </a:ln>
            </p:spPr>
            <p:txBody>
              <a:bodyPr rtlCol="0" anchor="ctr"/>
              <a:lstStyle/>
              <a:p>
                <a:endParaRPr lang="ja-JP" altLang="en-US"/>
              </a:p>
            </p:txBody>
          </p:sp>
          <p:sp>
            <p:nvSpPr>
              <p:cNvPr id="189" name="フリーフォーム: 図形 188">
                <a:extLst>
                  <a:ext uri="{FF2B5EF4-FFF2-40B4-BE49-F238E27FC236}">
                    <a16:creationId xmlns:a16="http://schemas.microsoft.com/office/drawing/2014/main" id="{1D4C69C2-D90A-4CD7-8702-D7F47912C80D}"/>
                  </a:ext>
                </a:extLst>
              </p:cNvPr>
              <p:cNvSpPr/>
              <p:nvPr/>
            </p:nvSpPr>
            <p:spPr>
              <a:xfrm>
                <a:off x="8720855" y="2959089"/>
                <a:ext cx="348138" cy="353568"/>
              </a:xfrm>
              <a:custGeom>
                <a:avLst/>
                <a:gdLst>
                  <a:gd name="connsiteX0" fmla="*/ 44958 w 348138"/>
                  <a:gd name="connsiteY0" fmla="*/ 108776 h 353568"/>
                  <a:gd name="connsiteX1" fmla="*/ 29337 w 348138"/>
                  <a:gd name="connsiteY1" fmla="*/ 170593 h 353568"/>
                  <a:gd name="connsiteX2" fmla="*/ 0 w 348138"/>
                  <a:gd name="connsiteY2" fmla="*/ 153353 h 353568"/>
                  <a:gd name="connsiteX3" fmla="*/ 16002 w 348138"/>
                  <a:gd name="connsiteY3" fmla="*/ 99346 h 353568"/>
                  <a:gd name="connsiteX4" fmla="*/ 21526 w 348138"/>
                  <a:gd name="connsiteY4" fmla="*/ 45339 h 353568"/>
                  <a:gd name="connsiteX5" fmla="*/ 20764 w 348138"/>
                  <a:gd name="connsiteY5" fmla="*/ 31242 h 353568"/>
                  <a:gd name="connsiteX6" fmla="*/ 53245 w 348138"/>
                  <a:gd name="connsiteY6" fmla="*/ 35147 h 353568"/>
                  <a:gd name="connsiteX7" fmla="*/ 49721 w 348138"/>
                  <a:gd name="connsiteY7" fmla="*/ 77057 h 353568"/>
                  <a:gd name="connsiteX8" fmla="*/ 69247 w 348138"/>
                  <a:gd name="connsiteY8" fmla="*/ 77057 h 353568"/>
                  <a:gd name="connsiteX9" fmla="*/ 69247 w 348138"/>
                  <a:gd name="connsiteY9" fmla="*/ 31718 h 353568"/>
                  <a:gd name="connsiteX10" fmla="*/ 66866 w 348138"/>
                  <a:gd name="connsiteY10" fmla="*/ 0 h 353568"/>
                  <a:gd name="connsiteX11" fmla="*/ 105251 w 348138"/>
                  <a:gd name="connsiteY11" fmla="*/ 0 h 353568"/>
                  <a:gd name="connsiteX12" fmla="*/ 102870 w 348138"/>
                  <a:gd name="connsiteY12" fmla="*/ 31718 h 353568"/>
                  <a:gd name="connsiteX13" fmla="*/ 102870 w 348138"/>
                  <a:gd name="connsiteY13" fmla="*/ 77153 h 353568"/>
                  <a:gd name="connsiteX14" fmla="*/ 115824 w 348138"/>
                  <a:gd name="connsiteY14" fmla="*/ 77153 h 353568"/>
                  <a:gd name="connsiteX15" fmla="*/ 140113 w 348138"/>
                  <a:gd name="connsiteY15" fmla="*/ 75152 h 353568"/>
                  <a:gd name="connsiteX16" fmla="*/ 140113 w 348138"/>
                  <a:gd name="connsiteY16" fmla="*/ 110014 h 353568"/>
                  <a:gd name="connsiteX17" fmla="*/ 115824 w 348138"/>
                  <a:gd name="connsiteY17" fmla="*/ 108871 h 353568"/>
                  <a:gd name="connsiteX18" fmla="*/ 102870 w 348138"/>
                  <a:gd name="connsiteY18" fmla="*/ 108871 h 353568"/>
                  <a:gd name="connsiteX19" fmla="*/ 102870 w 348138"/>
                  <a:gd name="connsiteY19" fmla="*/ 185928 h 353568"/>
                  <a:gd name="connsiteX20" fmla="*/ 142018 w 348138"/>
                  <a:gd name="connsiteY20" fmla="*/ 170307 h 353568"/>
                  <a:gd name="connsiteX21" fmla="*/ 142399 w 348138"/>
                  <a:gd name="connsiteY21" fmla="*/ 202025 h 353568"/>
                  <a:gd name="connsiteX22" fmla="*/ 102870 w 348138"/>
                  <a:gd name="connsiteY22" fmla="*/ 218885 h 353568"/>
                  <a:gd name="connsiteX23" fmla="*/ 102870 w 348138"/>
                  <a:gd name="connsiteY23" fmla="*/ 311277 h 353568"/>
                  <a:gd name="connsiteX24" fmla="*/ 105251 w 348138"/>
                  <a:gd name="connsiteY24" fmla="*/ 353568 h 353568"/>
                  <a:gd name="connsiteX25" fmla="*/ 66866 w 348138"/>
                  <a:gd name="connsiteY25" fmla="*/ 353568 h 353568"/>
                  <a:gd name="connsiteX26" fmla="*/ 69247 w 348138"/>
                  <a:gd name="connsiteY26" fmla="*/ 311277 h 353568"/>
                  <a:gd name="connsiteX27" fmla="*/ 69247 w 348138"/>
                  <a:gd name="connsiteY27" fmla="*/ 231458 h 353568"/>
                  <a:gd name="connsiteX28" fmla="*/ 33242 w 348138"/>
                  <a:gd name="connsiteY28" fmla="*/ 243935 h 353568"/>
                  <a:gd name="connsiteX29" fmla="*/ 13240 w 348138"/>
                  <a:gd name="connsiteY29" fmla="*/ 252127 h 353568"/>
                  <a:gd name="connsiteX30" fmla="*/ 5048 w 348138"/>
                  <a:gd name="connsiteY30" fmla="*/ 213836 h 353568"/>
                  <a:gd name="connsiteX31" fmla="*/ 69247 w 348138"/>
                  <a:gd name="connsiteY31" fmla="*/ 197739 h 353568"/>
                  <a:gd name="connsiteX32" fmla="*/ 69247 w 348138"/>
                  <a:gd name="connsiteY32" fmla="*/ 108966 h 353568"/>
                  <a:gd name="connsiteX33" fmla="*/ 44958 w 348138"/>
                  <a:gd name="connsiteY33" fmla="*/ 108966 h 353568"/>
                  <a:gd name="connsiteX34" fmla="*/ 247555 w 348138"/>
                  <a:gd name="connsiteY34" fmla="*/ 90869 h 353568"/>
                  <a:gd name="connsiteX35" fmla="*/ 144685 w 348138"/>
                  <a:gd name="connsiteY35" fmla="*/ 257556 h 353568"/>
                  <a:gd name="connsiteX36" fmla="*/ 120396 w 348138"/>
                  <a:gd name="connsiteY36" fmla="*/ 230124 h 353568"/>
                  <a:gd name="connsiteX37" fmla="*/ 216217 w 348138"/>
                  <a:gd name="connsiteY37" fmla="*/ 90869 h 353568"/>
                  <a:gd name="connsiteX38" fmla="*/ 192024 w 348138"/>
                  <a:gd name="connsiteY38" fmla="*/ 90869 h 353568"/>
                  <a:gd name="connsiteX39" fmla="*/ 147828 w 348138"/>
                  <a:gd name="connsiteY39" fmla="*/ 156972 h 353568"/>
                  <a:gd name="connsiteX40" fmla="*/ 120872 w 348138"/>
                  <a:gd name="connsiteY40" fmla="*/ 133064 h 353568"/>
                  <a:gd name="connsiteX41" fmla="*/ 168973 w 348138"/>
                  <a:gd name="connsiteY41" fmla="*/ 60674 h 353568"/>
                  <a:gd name="connsiteX42" fmla="*/ 186976 w 348138"/>
                  <a:gd name="connsiteY42" fmla="*/ 1238 h 353568"/>
                  <a:gd name="connsiteX43" fmla="*/ 224123 w 348138"/>
                  <a:gd name="connsiteY43" fmla="*/ 7906 h 353568"/>
                  <a:gd name="connsiteX44" fmla="*/ 220599 w 348138"/>
                  <a:gd name="connsiteY44" fmla="*/ 16574 h 353568"/>
                  <a:gd name="connsiteX45" fmla="*/ 212788 w 348138"/>
                  <a:gd name="connsiteY45" fmla="*/ 40005 h 353568"/>
                  <a:gd name="connsiteX46" fmla="*/ 204978 w 348138"/>
                  <a:gd name="connsiteY46" fmla="*/ 60293 h 353568"/>
                  <a:gd name="connsiteX47" fmla="*/ 316039 w 348138"/>
                  <a:gd name="connsiteY47" fmla="*/ 60293 h 353568"/>
                  <a:gd name="connsiteX48" fmla="*/ 348139 w 348138"/>
                  <a:gd name="connsiteY48" fmla="*/ 58769 h 353568"/>
                  <a:gd name="connsiteX49" fmla="*/ 345758 w 348138"/>
                  <a:gd name="connsiteY49" fmla="*/ 109633 h 353568"/>
                  <a:gd name="connsiteX50" fmla="*/ 326231 w 348138"/>
                  <a:gd name="connsiteY50" fmla="*/ 319754 h 353568"/>
                  <a:gd name="connsiteX51" fmla="*/ 275368 w 348138"/>
                  <a:gd name="connsiteY51" fmla="*/ 347186 h 353568"/>
                  <a:gd name="connsiteX52" fmla="*/ 234696 w 348138"/>
                  <a:gd name="connsiteY52" fmla="*/ 344043 h 353568"/>
                  <a:gd name="connsiteX53" fmla="*/ 226123 w 348138"/>
                  <a:gd name="connsiteY53" fmla="*/ 307277 h 353568"/>
                  <a:gd name="connsiteX54" fmla="*/ 274606 w 348138"/>
                  <a:gd name="connsiteY54" fmla="*/ 314325 h 353568"/>
                  <a:gd name="connsiteX55" fmla="*/ 300418 w 348138"/>
                  <a:gd name="connsiteY55" fmla="*/ 279464 h 353568"/>
                  <a:gd name="connsiteX56" fmla="*/ 312134 w 348138"/>
                  <a:gd name="connsiteY56" fmla="*/ 90869 h 353568"/>
                  <a:gd name="connsiteX57" fmla="*/ 302705 w 348138"/>
                  <a:gd name="connsiteY57" fmla="*/ 90869 h 353568"/>
                  <a:gd name="connsiteX58" fmla="*/ 156781 w 348138"/>
                  <a:gd name="connsiteY58" fmla="*/ 346710 h 353568"/>
                  <a:gd name="connsiteX59" fmla="*/ 129350 w 348138"/>
                  <a:gd name="connsiteY59" fmla="*/ 320516 h 353568"/>
                  <a:gd name="connsiteX60" fmla="*/ 271748 w 348138"/>
                  <a:gd name="connsiteY60" fmla="*/ 90869 h 353568"/>
                  <a:gd name="connsiteX61" fmla="*/ 247555 w 348138"/>
                  <a:gd name="connsiteY61" fmla="*/ 90869 h 35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48138" h="353568">
                    <a:moveTo>
                      <a:pt x="44958" y="108776"/>
                    </a:moveTo>
                    <a:cubicBezTo>
                      <a:pt x="40291" y="134969"/>
                      <a:pt x="36767" y="147542"/>
                      <a:pt x="29337" y="170593"/>
                    </a:cubicBezTo>
                    <a:cubicBezTo>
                      <a:pt x="20764" y="163544"/>
                      <a:pt x="11335" y="158020"/>
                      <a:pt x="0" y="153353"/>
                    </a:cubicBezTo>
                    <a:cubicBezTo>
                      <a:pt x="8192" y="135350"/>
                      <a:pt x="11335" y="124397"/>
                      <a:pt x="16002" y="99346"/>
                    </a:cubicBezTo>
                    <a:cubicBezTo>
                      <a:pt x="19526" y="80582"/>
                      <a:pt x="21526" y="60198"/>
                      <a:pt x="21526" y="45339"/>
                    </a:cubicBezTo>
                    <a:cubicBezTo>
                      <a:pt x="21526" y="41053"/>
                      <a:pt x="21526" y="37529"/>
                      <a:pt x="20764" y="31242"/>
                    </a:cubicBezTo>
                    <a:lnTo>
                      <a:pt x="53245" y="35147"/>
                    </a:lnTo>
                    <a:cubicBezTo>
                      <a:pt x="50483" y="67247"/>
                      <a:pt x="50483" y="69628"/>
                      <a:pt x="49721" y="77057"/>
                    </a:cubicBezTo>
                    <a:lnTo>
                      <a:pt x="69247" y="77057"/>
                    </a:lnTo>
                    <a:lnTo>
                      <a:pt x="69247" y="31718"/>
                    </a:lnTo>
                    <a:cubicBezTo>
                      <a:pt x="69247" y="20003"/>
                      <a:pt x="68485" y="9811"/>
                      <a:pt x="66866" y="0"/>
                    </a:cubicBezTo>
                    <a:lnTo>
                      <a:pt x="105251" y="0"/>
                    </a:lnTo>
                    <a:cubicBezTo>
                      <a:pt x="103632" y="8573"/>
                      <a:pt x="102870" y="19145"/>
                      <a:pt x="102870" y="31718"/>
                    </a:cubicBezTo>
                    <a:lnTo>
                      <a:pt x="102870" y="77153"/>
                    </a:lnTo>
                    <a:lnTo>
                      <a:pt x="115824" y="77153"/>
                    </a:lnTo>
                    <a:cubicBezTo>
                      <a:pt x="127540" y="77153"/>
                      <a:pt x="134588" y="76772"/>
                      <a:pt x="140113" y="75152"/>
                    </a:cubicBezTo>
                    <a:lnTo>
                      <a:pt x="140113" y="110014"/>
                    </a:lnTo>
                    <a:cubicBezTo>
                      <a:pt x="130778" y="109252"/>
                      <a:pt x="126778" y="108871"/>
                      <a:pt x="115824" y="108871"/>
                    </a:cubicBezTo>
                    <a:lnTo>
                      <a:pt x="102870" y="108871"/>
                    </a:lnTo>
                    <a:lnTo>
                      <a:pt x="102870" y="185928"/>
                    </a:lnTo>
                    <a:cubicBezTo>
                      <a:pt x="118967" y="180022"/>
                      <a:pt x="124396" y="178118"/>
                      <a:pt x="142018" y="170307"/>
                    </a:cubicBezTo>
                    <a:lnTo>
                      <a:pt x="142399" y="202025"/>
                    </a:lnTo>
                    <a:cubicBezTo>
                      <a:pt x="124396" y="210217"/>
                      <a:pt x="117729" y="212979"/>
                      <a:pt x="102870" y="218885"/>
                    </a:cubicBezTo>
                    <a:lnTo>
                      <a:pt x="102870" y="311277"/>
                    </a:lnTo>
                    <a:cubicBezTo>
                      <a:pt x="102870" y="324517"/>
                      <a:pt x="103632" y="341757"/>
                      <a:pt x="105251" y="353568"/>
                    </a:cubicBezTo>
                    <a:lnTo>
                      <a:pt x="66866" y="353568"/>
                    </a:lnTo>
                    <a:cubicBezTo>
                      <a:pt x="68389" y="341471"/>
                      <a:pt x="69247" y="329279"/>
                      <a:pt x="69247" y="311277"/>
                    </a:cubicBezTo>
                    <a:lnTo>
                      <a:pt x="69247" y="231458"/>
                    </a:lnTo>
                    <a:cubicBezTo>
                      <a:pt x="50101" y="238125"/>
                      <a:pt x="50101" y="238506"/>
                      <a:pt x="33242" y="243935"/>
                    </a:cubicBezTo>
                    <a:cubicBezTo>
                      <a:pt x="22669" y="247841"/>
                      <a:pt x="21146" y="248222"/>
                      <a:pt x="13240" y="252127"/>
                    </a:cubicBezTo>
                    <a:lnTo>
                      <a:pt x="5048" y="213836"/>
                    </a:lnTo>
                    <a:cubicBezTo>
                      <a:pt x="19145" y="213074"/>
                      <a:pt x="39433" y="207931"/>
                      <a:pt x="69247" y="197739"/>
                    </a:cubicBezTo>
                    <a:lnTo>
                      <a:pt x="69247" y="108966"/>
                    </a:lnTo>
                    <a:lnTo>
                      <a:pt x="44958" y="108966"/>
                    </a:lnTo>
                    <a:close/>
                    <a:moveTo>
                      <a:pt x="247555" y="90869"/>
                    </a:moveTo>
                    <a:cubicBezTo>
                      <a:pt x="229552" y="162497"/>
                      <a:pt x="196310" y="217265"/>
                      <a:pt x="144685" y="257556"/>
                    </a:cubicBezTo>
                    <a:cubicBezTo>
                      <a:pt x="139541" y="248507"/>
                      <a:pt x="128588" y="236030"/>
                      <a:pt x="120396" y="230124"/>
                    </a:cubicBezTo>
                    <a:cubicBezTo>
                      <a:pt x="164973" y="203549"/>
                      <a:pt x="200977" y="151067"/>
                      <a:pt x="216217" y="90869"/>
                    </a:cubicBezTo>
                    <a:lnTo>
                      <a:pt x="192024" y="90869"/>
                    </a:lnTo>
                    <a:cubicBezTo>
                      <a:pt x="179070" y="116681"/>
                      <a:pt x="163449" y="140494"/>
                      <a:pt x="147828" y="156972"/>
                    </a:cubicBezTo>
                    <a:cubicBezTo>
                      <a:pt x="138779" y="145637"/>
                      <a:pt x="130969" y="138970"/>
                      <a:pt x="120872" y="133064"/>
                    </a:cubicBezTo>
                    <a:cubicBezTo>
                      <a:pt x="138875" y="117443"/>
                      <a:pt x="156115" y="92012"/>
                      <a:pt x="168973" y="60674"/>
                    </a:cubicBezTo>
                    <a:cubicBezTo>
                      <a:pt x="179927" y="34100"/>
                      <a:pt x="186214" y="11716"/>
                      <a:pt x="186976" y="1238"/>
                    </a:cubicBezTo>
                    <a:lnTo>
                      <a:pt x="224123" y="7906"/>
                    </a:lnTo>
                    <a:cubicBezTo>
                      <a:pt x="222123" y="12668"/>
                      <a:pt x="220980" y="15716"/>
                      <a:pt x="220599" y="16574"/>
                    </a:cubicBezTo>
                    <a:lnTo>
                      <a:pt x="212788" y="40005"/>
                    </a:lnTo>
                    <a:cubicBezTo>
                      <a:pt x="210407" y="47054"/>
                      <a:pt x="208502" y="51340"/>
                      <a:pt x="204978" y="60293"/>
                    </a:cubicBezTo>
                    <a:lnTo>
                      <a:pt x="316039" y="60293"/>
                    </a:lnTo>
                    <a:cubicBezTo>
                      <a:pt x="331280" y="60293"/>
                      <a:pt x="341852" y="59912"/>
                      <a:pt x="348139" y="58769"/>
                    </a:cubicBezTo>
                    <a:cubicBezTo>
                      <a:pt x="346615" y="70104"/>
                      <a:pt x="346615" y="72866"/>
                      <a:pt x="345758" y="109633"/>
                    </a:cubicBezTo>
                    <a:cubicBezTo>
                      <a:pt x="342614" y="230886"/>
                      <a:pt x="336709" y="294323"/>
                      <a:pt x="326231" y="319754"/>
                    </a:cubicBezTo>
                    <a:cubicBezTo>
                      <a:pt x="318040" y="339281"/>
                      <a:pt x="303943" y="347186"/>
                      <a:pt x="275368" y="347186"/>
                    </a:cubicBezTo>
                    <a:cubicBezTo>
                      <a:pt x="266795" y="347186"/>
                      <a:pt x="250317" y="346043"/>
                      <a:pt x="234696" y="344043"/>
                    </a:cubicBezTo>
                    <a:cubicBezTo>
                      <a:pt x="233934" y="331089"/>
                      <a:pt x="230791" y="317087"/>
                      <a:pt x="226123" y="307277"/>
                    </a:cubicBezTo>
                    <a:cubicBezTo>
                      <a:pt x="246888" y="312325"/>
                      <a:pt x="261366" y="314325"/>
                      <a:pt x="274606" y="314325"/>
                    </a:cubicBezTo>
                    <a:cubicBezTo>
                      <a:pt x="291846" y="314325"/>
                      <a:pt x="295751" y="308896"/>
                      <a:pt x="300418" y="279464"/>
                    </a:cubicBezTo>
                    <a:cubicBezTo>
                      <a:pt x="307086" y="240316"/>
                      <a:pt x="310991" y="173831"/>
                      <a:pt x="312134" y="90869"/>
                    </a:cubicBezTo>
                    <a:lnTo>
                      <a:pt x="302705" y="90869"/>
                    </a:lnTo>
                    <a:cubicBezTo>
                      <a:pt x="281559" y="211360"/>
                      <a:pt x="238887" y="286512"/>
                      <a:pt x="156781" y="346710"/>
                    </a:cubicBezTo>
                    <a:cubicBezTo>
                      <a:pt x="148209" y="334613"/>
                      <a:pt x="142304" y="329089"/>
                      <a:pt x="129350" y="320516"/>
                    </a:cubicBezTo>
                    <a:cubicBezTo>
                      <a:pt x="206026" y="272796"/>
                      <a:pt x="252603" y="197263"/>
                      <a:pt x="271748" y="90869"/>
                    </a:cubicBezTo>
                    <a:lnTo>
                      <a:pt x="247555" y="90869"/>
                    </a:lnTo>
                    <a:close/>
                  </a:path>
                </a:pathLst>
              </a:custGeom>
              <a:solidFill>
                <a:srgbClr val="000000"/>
              </a:solidFill>
              <a:ln w="9525" cap="flat">
                <a:noFill/>
                <a:prstDash val="solid"/>
                <a:miter/>
              </a:ln>
            </p:spPr>
            <p:txBody>
              <a:bodyPr rtlCol="0" anchor="ctr"/>
              <a:lstStyle/>
              <a:p>
                <a:endParaRPr lang="ja-JP" altLang="en-US"/>
              </a:p>
            </p:txBody>
          </p:sp>
          <p:sp>
            <p:nvSpPr>
              <p:cNvPr id="190" name="フリーフォーム: 図形 189">
                <a:extLst>
                  <a:ext uri="{FF2B5EF4-FFF2-40B4-BE49-F238E27FC236}">
                    <a16:creationId xmlns:a16="http://schemas.microsoft.com/office/drawing/2014/main" id="{6C33FB25-4B52-4E25-B927-3B06F8F1A51D}"/>
                  </a:ext>
                </a:extLst>
              </p:cNvPr>
              <p:cNvSpPr/>
              <p:nvPr/>
            </p:nvSpPr>
            <p:spPr>
              <a:xfrm>
                <a:off x="9179579" y="2987760"/>
                <a:ext cx="122015" cy="334137"/>
              </a:xfrm>
              <a:custGeom>
                <a:avLst/>
                <a:gdLst>
                  <a:gd name="connsiteX0" fmla="*/ 0 w 122015"/>
                  <a:gd name="connsiteY0" fmla="*/ 334042 h 334137"/>
                  <a:gd name="connsiteX1" fmla="*/ 0 w 122015"/>
                  <a:gd name="connsiteY1" fmla="*/ 306229 h 334137"/>
                  <a:gd name="connsiteX2" fmla="*/ 92297 w 122015"/>
                  <a:gd name="connsiteY2" fmla="*/ 306229 h 334137"/>
                  <a:gd name="connsiteX3" fmla="*/ 92297 w 122015"/>
                  <a:gd name="connsiteY3" fmla="*/ 0 h 334137"/>
                  <a:gd name="connsiteX4" fmla="*/ 122015 w 122015"/>
                  <a:gd name="connsiteY4" fmla="*/ 0 h 334137"/>
                  <a:gd name="connsiteX5" fmla="*/ 122015 w 122015"/>
                  <a:gd name="connsiteY5" fmla="*/ 334137 h 334137"/>
                  <a:gd name="connsiteX6" fmla="*/ 0 w 122015"/>
                  <a:gd name="connsiteY6" fmla="*/ 334137 h 33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5" h="334137">
                    <a:moveTo>
                      <a:pt x="0" y="334042"/>
                    </a:moveTo>
                    <a:lnTo>
                      <a:pt x="0" y="306229"/>
                    </a:lnTo>
                    <a:lnTo>
                      <a:pt x="92297" y="306229"/>
                    </a:lnTo>
                    <a:lnTo>
                      <a:pt x="92297" y="0"/>
                    </a:lnTo>
                    <a:lnTo>
                      <a:pt x="122015" y="0"/>
                    </a:lnTo>
                    <a:lnTo>
                      <a:pt x="122015" y="334137"/>
                    </a:lnTo>
                    <a:lnTo>
                      <a:pt x="0" y="334137"/>
                    </a:lnTo>
                    <a:close/>
                  </a:path>
                </a:pathLst>
              </a:custGeom>
              <a:solidFill>
                <a:srgbClr val="000000"/>
              </a:solidFill>
              <a:ln w="9525" cap="flat">
                <a:noFill/>
                <a:prstDash val="solid"/>
                <a:miter/>
              </a:ln>
            </p:spPr>
            <p:txBody>
              <a:bodyPr rtlCol="0" anchor="ctr"/>
              <a:lstStyle/>
              <a:p>
                <a:endParaRPr lang="ja-JP" altLang="en-US"/>
              </a:p>
            </p:txBody>
          </p:sp>
          <p:sp>
            <p:nvSpPr>
              <p:cNvPr id="191" name="フリーフォーム: 図形 190">
                <a:extLst>
                  <a:ext uri="{FF2B5EF4-FFF2-40B4-BE49-F238E27FC236}">
                    <a16:creationId xmlns:a16="http://schemas.microsoft.com/office/drawing/2014/main" id="{7DE953C0-560A-4E39-9212-C1AD7A375659}"/>
                  </a:ext>
                </a:extLst>
              </p:cNvPr>
              <p:cNvSpPr/>
              <p:nvPr/>
            </p:nvSpPr>
            <p:spPr>
              <a:xfrm>
                <a:off x="9462662" y="2986902"/>
                <a:ext cx="295751" cy="304704"/>
              </a:xfrm>
              <a:custGeom>
                <a:avLst/>
                <a:gdLst>
                  <a:gd name="connsiteX0" fmla="*/ 23051 w 295751"/>
                  <a:gd name="connsiteY0" fmla="*/ 0 h 304704"/>
                  <a:gd name="connsiteX1" fmla="*/ 57531 w 295751"/>
                  <a:gd name="connsiteY1" fmla="*/ 4667 h 304704"/>
                  <a:gd name="connsiteX2" fmla="*/ 38386 w 295751"/>
                  <a:gd name="connsiteY2" fmla="*/ 191262 h 304704"/>
                  <a:gd name="connsiteX3" fmla="*/ 46958 w 295751"/>
                  <a:gd name="connsiteY3" fmla="*/ 300038 h 304704"/>
                  <a:gd name="connsiteX4" fmla="*/ 19145 w 295751"/>
                  <a:gd name="connsiteY4" fmla="*/ 304705 h 304704"/>
                  <a:gd name="connsiteX5" fmla="*/ 8572 w 295751"/>
                  <a:gd name="connsiteY5" fmla="*/ 303943 h 304704"/>
                  <a:gd name="connsiteX6" fmla="*/ 0 w 295751"/>
                  <a:gd name="connsiteY6" fmla="*/ 190881 h 304704"/>
                  <a:gd name="connsiteX7" fmla="*/ 19526 w 295751"/>
                  <a:gd name="connsiteY7" fmla="*/ 0 h 304704"/>
                  <a:gd name="connsiteX8" fmla="*/ 23051 w 295751"/>
                  <a:gd name="connsiteY8" fmla="*/ 0 h 304704"/>
                  <a:gd name="connsiteX9" fmla="*/ 295751 w 295751"/>
                  <a:gd name="connsiteY9" fmla="*/ 265271 h 304704"/>
                  <a:gd name="connsiteX10" fmla="*/ 294989 w 295751"/>
                  <a:gd name="connsiteY10" fmla="*/ 275082 h 304704"/>
                  <a:gd name="connsiteX11" fmla="*/ 206216 w 295751"/>
                  <a:gd name="connsiteY11" fmla="*/ 283274 h 304704"/>
                  <a:gd name="connsiteX12" fmla="*/ 104489 w 295751"/>
                  <a:gd name="connsiteY12" fmla="*/ 210503 h 304704"/>
                  <a:gd name="connsiteX13" fmla="*/ 135827 w 295751"/>
                  <a:gd name="connsiteY13" fmla="*/ 200311 h 304704"/>
                  <a:gd name="connsiteX14" fmla="*/ 206693 w 295751"/>
                  <a:gd name="connsiteY14" fmla="*/ 244888 h 304704"/>
                  <a:gd name="connsiteX15" fmla="*/ 290417 w 295751"/>
                  <a:gd name="connsiteY15" fmla="*/ 236696 h 304704"/>
                  <a:gd name="connsiteX16" fmla="*/ 295751 w 295751"/>
                  <a:gd name="connsiteY16" fmla="*/ 265271 h 304704"/>
                  <a:gd name="connsiteX17" fmla="*/ 225743 w 295751"/>
                  <a:gd name="connsiteY17" fmla="*/ 29813 h 304704"/>
                  <a:gd name="connsiteX18" fmla="*/ 280511 w 295751"/>
                  <a:gd name="connsiteY18" fmla="*/ 32957 h 304704"/>
                  <a:gd name="connsiteX19" fmla="*/ 281654 w 295751"/>
                  <a:gd name="connsiteY19" fmla="*/ 47435 h 304704"/>
                  <a:gd name="connsiteX20" fmla="*/ 278892 w 295751"/>
                  <a:gd name="connsiteY20" fmla="*/ 70104 h 304704"/>
                  <a:gd name="connsiteX21" fmla="*/ 226504 w 295751"/>
                  <a:gd name="connsiteY21" fmla="*/ 67342 h 304704"/>
                  <a:gd name="connsiteX22" fmla="*/ 126683 w 295751"/>
                  <a:gd name="connsiteY22" fmla="*/ 76772 h 304704"/>
                  <a:gd name="connsiteX23" fmla="*/ 123158 w 295751"/>
                  <a:gd name="connsiteY23" fmla="*/ 50578 h 304704"/>
                  <a:gd name="connsiteX24" fmla="*/ 123539 w 295751"/>
                  <a:gd name="connsiteY24" fmla="*/ 41243 h 304704"/>
                  <a:gd name="connsiteX25" fmla="*/ 225743 w 295751"/>
                  <a:gd name="connsiteY25" fmla="*/ 29813 h 3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5751" h="304704">
                    <a:moveTo>
                      <a:pt x="23051" y="0"/>
                    </a:moveTo>
                    <a:cubicBezTo>
                      <a:pt x="34385" y="0"/>
                      <a:pt x="47339" y="1524"/>
                      <a:pt x="57531" y="4667"/>
                    </a:cubicBezTo>
                    <a:cubicBezTo>
                      <a:pt x="43053" y="81725"/>
                      <a:pt x="38386" y="139637"/>
                      <a:pt x="38386" y="191262"/>
                    </a:cubicBezTo>
                    <a:cubicBezTo>
                      <a:pt x="38386" y="219837"/>
                      <a:pt x="41529" y="260128"/>
                      <a:pt x="46958" y="300038"/>
                    </a:cubicBezTo>
                    <a:cubicBezTo>
                      <a:pt x="38386" y="303181"/>
                      <a:pt x="28575" y="304705"/>
                      <a:pt x="19145" y="304705"/>
                    </a:cubicBezTo>
                    <a:cubicBezTo>
                      <a:pt x="15621" y="304705"/>
                      <a:pt x="12097" y="304324"/>
                      <a:pt x="8572" y="303943"/>
                    </a:cubicBezTo>
                    <a:cubicBezTo>
                      <a:pt x="2286" y="263271"/>
                      <a:pt x="0" y="221837"/>
                      <a:pt x="0" y="190881"/>
                    </a:cubicBezTo>
                    <a:cubicBezTo>
                      <a:pt x="0" y="136112"/>
                      <a:pt x="5144" y="77819"/>
                      <a:pt x="19526" y="0"/>
                    </a:cubicBezTo>
                    <a:cubicBezTo>
                      <a:pt x="20669" y="0"/>
                      <a:pt x="21908" y="0"/>
                      <a:pt x="23051" y="0"/>
                    </a:cubicBezTo>
                    <a:close/>
                    <a:moveTo>
                      <a:pt x="295751" y="265271"/>
                    </a:moveTo>
                    <a:cubicBezTo>
                      <a:pt x="295751" y="268796"/>
                      <a:pt x="295370" y="271939"/>
                      <a:pt x="294989" y="275082"/>
                    </a:cubicBezTo>
                    <a:cubicBezTo>
                      <a:pt x="264509" y="280988"/>
                      <a:pt x="236315" y="283274"/>
                      <a:pt x="206216" y="283274"/>
                    </a:cubicBezTo>
                    <a:cubicBezTo>
                      <a:pt x="140113" y="283274"/>
                      <a:pt x="109919" y="258604"/>
                      <a:pt x="104489" y="210503"/>
                    </a:cubicBezTo>
                    <a:cubicBezTo>
                      <a:pt x="111538" y="204597"/>
                      <a:pt x="125254" y="200692"/>
                      <a:pt x="135827" y="200311"/>
                    </a:cubicBezTo>
                    <a:cubicBezTo>
                      <a:pt x="143637" y="234315"/>
                      <a:pt x="164021" y="244888"/>
                      <a:pt x="206693" y="244888"/>
                    </a:cubicBezTo>
                    <a:cubicBezTo>
                      <a:pt x="231362" y="244888"/>
                      <a:pt x="259080" y="242507"/>
                      <a:pt x="290417" y="236696"/>
                    </a:cubicBezTo>
                    <a:cubicBezTo>
                      <a:pt x="293846" y="243745"/>
                      <a:pt x="295751" y="255175"/>
                      <a:pt x="295751" y="265271"/>
                    </a:cubicBezTo>
                    <a:close/>
                    <a:moveTo>
                      <a:pt x="225743" y="29813"/>
                    </a:moveTo>
                    <a:cubicBezTo>
                      <a:pt x="245650" y="29813"/>
                      <a:pt x="264890" y="30956"/>
                      <a:pt x="280511" y="32957"/>
                    </a:cubicBezTo>
                    <a:cubicBezTo>
                      <a:pt x="281273" y="36862"/>
                      <a:pt x="281654" y="42291"/>
                      <a:pt x="281654" y="47435"/>
                    </a:cubicBezTo>
                    <a:cubicBezTo>
                      <a:pt x="281654" y="55245"/>
                      <a:pt x="280892" y="63913"/>
                      <a:pt x="278892" y="70104"/>
                    </a:cubicBezTo>
                    <a:cubicBezTo>
                      <a:pt x="264795" y="68104"/>
                      <a:pt x="247555" y="67342"/>
                      <a:pt x="226504" y="67342"/>
                    </a:cubicBezTo>
                    <a:cubicBezTo>
                      <a:pt x="196787" y="67342"/>
                      <a:pt x="158020" y="70485"/>
                      <a:pt x="126683" y="76772"/>
                    </a:cubicBezTo>
                    <a:cubicBezTo>
                      <a:pt x="124301" y="68961"/>
                      <a:pt x="123158" y="59531"/>
                      <a:pt x="123158" y="50578"/>
                    </a:cubicBezTo>
                    <a:cubicBezTo>
                      <a:pt x="123158" y="47435"/>
                      <a:pt x="123158" y="44291"/>
                      <a:pt x="123539" y="41243"/>
                    </a:cubicBezTo>
                    <a:cubicBezTo>
                      <a:pt x="154496" y="33242"/>
                      <a:pt x="194786" y="29813"/>
                      <a:pt x="225743" y="29813"/>
                    </a:cubicBezTo>
                    <a:close/>
                  </a:path>
                </a:pathLst>
              </a:custGeom>
              <a:solidFill>
                <a:srgbClr val="000000"/>
              </a:solidFill>
              <a:ln w="9525" cap="flat">
                <a:noFill/>
                <a:prstDash val="solid"/>
                <a:miter/>
              </a:ln>
            </p:spPr>
            <p:txBody>
              <a:bodyPr rtlCol="0" anchor="ctr"/>
              <a:lstStyle/>
              <a:p>
                <a:endParaRPr lang="ja-JP" altLang="en-US"/>
              </a:p>
            </p:txBody>
          </p:sp>
          <p:sp>
            <p:nvSpPr>
              <p:cNvPr id="192" name="フリーフォーム: 図形 191">
                <a:extLst>
                  <a:ext uri="{FF2B5EF4-FFF2-40B4-BE49-F238E27FC236}">
                    <a16:creationId xmlns:a16="http://schemas.microsoft.com/office/drawing/2014/main" id="{BBBCC5FB-B9EC-43EA-AFDD-67FB80392901}"/>
                  </a:ext>
                </a:extLst>
              </p:cNvPr>
              <p:cNvSpPr/>
              <p:nvPr/>
            </p:nvSpPr>
            <p:spPr>
              <a:xfrm>
                <a:off x="9860807" y="2957565"/>
                <a:ext cx="371570" cy="354425"/>
              </a:xfrm>
              <a:custGeom>
                <a:avLst/>
                <a:gdLst>
                  <a:gd name="connsiteX0" fmla="*/ 102489 w 371570"/>
                  <a:gd name="connsiteY0" fmla="*/ 115443 h 354425"/>
                  <a:gd name="connsiteX1" fmla="*/ 109156 w 371570"/>
                  <a:gd name="connsiteY1" fmla="*/ 115824 h 354425"/>
                  <a:gd name="connsiteX2" fmla="*/ 121253 w 371570"/>
                  <a:gd name="connsiteY2" fmla="*/ 115443 h 354425"/>
                  <a:gd name="connsiteX3" fmla="*/ 136112 w 371570"/>
                  <a:gd name="connsiteY3" fmla="*/ 70009 h 354425"/>
                  <a:gd name="connsiteX4" fmla="*/ 124777 w 371570"/>
                  <a:gd name="connsiteY4" fmla="*/ 70009 h 354425"/>
                  <a:gd name="connsiteX5" fmla="*/ 94202 w 371570"/>
                  <a:gd name="connsiteY5" fmla="*/ 71533 h 354425"/>
                  <a:gd name="connsiteX6" fmla="*/ 94202 w 371570"/>
                  <a:gd name="connsiteY6" fmla="*/ 39148 h 354425"/>
                  <a:gd name="connsiteX7" fmla="*/ 124777 w 371570"/>
                  <a:gd name="connsiteY7" fmla="*/ 41148 h 354425"/>
                  <a:gd name="connsiteX8" fmla="*/ 151733 w 371570"/>
                  <a:gd name="connsiteY8" fmla="*/ 41148 h 354425"/>
                  <a:gd name="connsiteX9" fmla="*/ 151733 w 371570"/>
                  <a:gd name="connsiteY9" fmla="*/ 29718 h 354425"/>
                  <a:gd name="connsiteX10" fmla="*/ 149828 w 371570"/>
                  <a:gd name="connsiteY10" fmla="*/ 3905 h 354425"/>
                  <a:gd name="connsiteX11" fmla="*/ 186214 w 371570"/>
                  <a:gd name="connsiteY11" fmla="*/ 3905 h 354425"/>
                  <a:gd name="connsiteX12" fmla="*/ 184213 w 371570"/>
                  <a:gd name="connsiteY12" fmla="*/ 29718 h 354425"/>
                  <a:gd name="connsiteX13" fmla="*/ 184213 w 371570"/>
                  <a:gd name="connsiteY13" fmla="*/ 41053 h 354425"/>
                  <a:gd name="connsiteX14" fmla="*/ 210026 w 371570"/>
                  <a:gd name="connsiteY14" fmla="*/ 41053 h 354425"/>
                  <a:gd name="connsiteX15" fmla="*/ 241363 w 371570"/>
                  <a:gd name="connsiteY15" fmla="*/ 39053 h 354425"/>
                  <a:gd name="connsiteX16" fmla="*/ 241363 w 371570"/>
                  <a:gd name="connsiteY16" fmla="*/ 71152 h 354425"/>
                  <a:gd name="connsiteX17" fmla="*/ 211264 w 371570"/>
                  <a:gd name="connsiteY17" fmla="*/ 70009 h 354425"/>
                  <a:gd name="connsiteX18" fmla="*/ 167449 w 371570"/>
                  <a:gd name="connsiteY18" fmla="*/ 70009 h 354425"/>
                  <a:gd name="connsiteX19" fmla="*/ 151447 w 371570"/>
                  <a:gd name="connsiteY19" fmla="*/ 113443 h 354425"/>
                  <a:gd name="connsiteX20" fmla="*/ 193643 w 371570"/>
                  <a:gd name="connsiteY20" fmla="*/ 109157 h 354425"/>
                  <a:gd name="connsiteX21" fmla="*/ 181927 w 371570"/>
                  <a:gd name="connsiteY21" fmla="*/ 87630 h 354425"/>
                  <a:gd name="connsiteX22" fmla="*/ 205740 w 371570"/>
                  <a:gd name="connsiteY22" fmla="*/ 77438 h 354425"/>
                  <a:gd name="connsiteX23" fmla="*/ 234696 w 371570"/>
                  <a:gd name="connsiteY23" fmla="*/ 131445 h 354425"/>
                  <a:gd name="connsiteX24" fmla="*/ 268319 w 371570"/>
                  <a:gd name="connsiteY24" fmla="*/ 2762 h 354425"/>
                  <a:gd name="connsiteX25" fmla="*/ 302705 w 371570"/>
                  <a:gd name="connsiteY25" fmla="*/ 9811 h 354425"/>
                  <a:gd name="connsiteX26" fmla="*/ 294132 w 371570"/>
                  <a:gd name="connsiteY26" fmla="*/ 47720 h 354425"/>
                  <a:gd name="connsiteX27" fmla="*/ 290227 w 371570"/>
                  <a:gd name="connsiteY27" fmla="*/ 64199 h 354425"/>
                  <a:gd name="connsiteX28" fmla="*/ 332422 w 371570"/>
                  <a:gd name="connsiteY28" fmla="*/ 64199 h 354425"/>
                  <a:gd name="connsiteX29" fmla="*/ 364522 w 371570"/>
                  <a:gd name="connsiteY29" fmla="*/ 62198 h 354425"/>
                  <a:gd name="connsiteX30" fmla="*/ 364522 w 371570"/>
                  <a:gd name="connsiteY30" fmla="*/ 96203 h 354425"/>
                  <a:gd name="connsiteX31" fmla="*/ 341852 w 371570"/>
                  <a:gd name="connsiteY31" fmla="*/ 94679 h 354425"/>
                  <a:gd name="connsiteX32" fmla="*/ 310515 w 371570"/>
                  <a:gd name="connsiteY32" fmla="*/ 251555 h 354425"/>
                  <a:gd name="connsiteX33" fmla="*/ 371570 w 371570"/>
                  <a:gd name="connsiteY33" fmla="*/ 318040 h 354425"/>
                  <a:gd name="connsiteX34" fmla="*/ 351187 w 371570"/>
                  <a:gd name="connsiteY34" fmla="*/ 352520 h 354425"/>
                  <a:gd name="connsiteX35" fmla="*/ 292894 w 371570"/>
                  <a:gd name="connsiteY35" fmla="*/ 285179 h 354425"/>
                  <a:gd name="connsiteX36" fmla="*/ 232219 w 371570"/>
                  <a:gd name="connsiteY36" fmla="*/ 354425 h 354425"/>
                  <a:gd name="connsiteX37" fmla="*/ 218980 w 371570"/>
                  <a:gd name="connsiteY37" fmla="*/ 331375 h 354425"/>
                  <a:gd name="connsiteX38" fmla="*/ 185356 w 371570"/>
                  <a:gd name="connsiteY38" fmla="*/ 344329 h 354425"/>
                  <a:gd name="connsiteX39" fmla="*/ 161925 w 371570"/>
                  <a:gd name="connsiteY39" fmla="*/ 343948 h 354425"/>
                  <a:gd name="connsiteX40" fmla="*/ 156019 w 371570"/>
                  <a:gd name="connsiteY40" fmla="*/ 315373 h 354425"/>
                  <a:gd name="connsiteX41" fmla="*/ 182594 w 371570"/>
                  <a:gd name="connsiteY41" fmla="*/ 317278 h 354425"/>
                  <a:gd name="connsiteX42" fmla="*/ 192786 w 371570"/>
                  <a:gd name="connsiteY42" fmla="*/ 309086 h 354425"/>
                  <a:gd name="connsiteX43" fmla="*/ 192786 w 371570"/>
                  <a:gd name="connsiteY43" fmla="*/ 281654 h 354425"/>
                  <a:gd name="connsiteX44" fmla="*/ 138398 w 371570"/>
                  <a:gd name="connsiteY44" fmla="*/ 281654 h 354425"/>
                  <a:gd name="connsiteX45" fmla="*/ 138398 w 371570"/>
                  <a:gd name="connsiteY45" fmla="*/ 316516 h 354425"/>
                  <a:gd name="connsiteX46" fmla="*/ 140303 w 371570"/>
                  <a:gd name="connsiteY46" fmla="*/ 350901 h 354425"/>
                  <a:gd name="connsiteX47" fmla="*/ 105918 w 371570"/>
                  <a:gd name="connsiteY47" fmla="*/ 350901 h 354425"/>
                  <a:gd name="connsiteX48" fmla="*/ 107823 w 371570"/>
                  <a:gd name="connsiteY48" fmla="*/ 313373 h 354425"/>
                  <a:gd name="connsiteX49" fmla="*/ 107823 w 371570"/>
                  <a:gd name="connsiteY49" fmla="*/ 189738 h 354425"/>
                  <a:gd name="connsiteX50" fmla="*/ 106299 w 371570"/>
                  <a:gd name="connsiteY50" fmla="*/ 156115 h 354425"/>
                  <a:gd name="connsiteX51" fmla="*/ 135636 w 371570"/>
                  <a:gd name="connsiteY51" fmla="*/ 157258 h 354425"/>
                  <a:gd name="connsiteX52" fmla="*/ 193929 w 371570"/>
                  <a:gd name="connsiteY52" fmla="*/ 157258 h 354425"/>
                  <a:gd name="connsiteX53" fmla="*/ 218599 w 371570"/>
                  <a:gd name="connsiteY53" fmla="*/ 156877 h 354425"/>
                  <a:gd name="connsiteX54" fmla="*/ 233077 w 371570"/>
                  <a:gd name="connsiteY54" fmla="*/ 134207 h 354425"/>
                  <a:gd name="connsiteX55" fmla="*/ 210026 w 371570"/>
                  <a:gd name="connsiteY55" fmla="*/ 147447 h 354425"/>
                  <a:gd name="connsiteX56" fmla="*/ 204597 w 371570"/>
                  <a:gd name="connsiteY56" fmla="*/ 132969 h 354425"/>
                  <a:gd name="connsiteX57" fmla="*/ 139637 w 371570"/>
                  <a:gd name="connsiteY57" fmla="*/ 141161 h 354425"/>
                  <a:gd name="connsiteX58" fmla="*/ 101346 w 371570"/>
                  <a:gd name="connsiteY58" fmla="*/ 145828 h 354425"/>
                  <a:gd name="connsiteX59" fmla="*/ 97822 w 371570"/>
                  <a:gd name="connsiteY59" fmla="*/ 126397 h 354425"/>
                  <a:gd name="connsiteX60" fmla="*/ 75533 w 371570"/>
                  <a:gd name="connsiteY60" fmla="*/ 159258 h 354425"/>
                  <a:gd name="connsiteX61" fmla="*/ 75533 w 371570"/>
                  <a:gd name="connsiteY61" fmla="*/ 310610 h 354425"/>
                  <a:gd name="connsiteX62" fmla="*/ 77438 w 371570"/>
                  <a:gd name="connsiteY62" fmla="*/ 354425 h 354425"/>
                  <a:gd name="connsiteX63" fmla="*/ 40291 w 371570"/>
                  <a:gd name="connsiteY63" fmla="*/ 354425 h 354425"/>
                  <a:gd name="connsiteX64" fmla="*/ 42672 w 371570"/>
                  <a:gd name="connsiteY64" fmla="*/ 309467 h 354425"/>
                  <a:gd name="connsiteX65" fmla="*/ 42672 w 371570"/>
                  <a:gd name="connsiteY65" fmla="*/ 233172 h 354425"/>
                  <a:gd name="connsiteX66" fmla="*/ 43434 w 371570"/>
                  <a:gd name="connsiteY66" fmla="*/ 192119 h 354425"/>
                  <a:gd name="connsiteX67" fmla="*/ 14859 w 371570"/>
                  <a:gd name="connsiteY67" fmla="*/ 221075 h 354425"/>
                  <a:gd name="connsiteX68" fmla="*/ 0 w 371570"/>
                  <a:gd name="connsiteY68" fmla="*/ 187452 h 354425"/>
                  <a:gd name="connsiteX69" fmla="*/ 76676 w 371570"/>
                  <a:gd name="connsiteY69" fmla="*/ 95060 h 354425"/>
                  <a:gd name="connsiteX70" fmla="*/ 102489 w 371570"/>
                  <a:gd name="connsiteY70" fmla="*/ 115443 h 354425"/>
                  <a:gd name="connsiteX71" fmla="*/ 106013 w 371570"/>
                  <a:gd name="connsiteY71" fmla="*/ 21146 h 354425"/>
                  <a:gd name="connsiteX72" fmla="*/ 103251 w 371570"/>
                  <a:gd name="connsiteY72" fmla="*/ 24670 h 354425"/>
                  <a:gd name="connsiteX73" fmla="*/ 96964 w 371570"/>
                  <a:gd name="connsiteY73" fmla="*/ 32861 h 354425"/>
                  <a:gd name="connsiteX74" fmla="*/ 20669 w 371570"/>
                  <a:gd name="connsiteY74" fmla="*/ 109919 h 354425"/>
                  <a:gd name="connsiteX75" fmla="*/ 3810 w 371570"/>
                  <a:gd name="connsiteY75" fmla="*/ 79439 h 354425"/>
                  <a:gd name="connsiteX76" fmla="*/ 76962 w 371570"/>
                  <a:gd name="connsiteY76" fmla="*/ 0 h 354425"/>
                  <a:gd name="connsiteX77" fmla="*/ 106013 w 371570"/>
                  <a:gd name="connsiteY77" fmla="*/ 21146 h 354425"/>
                  <a:gd name="connsiteX78" fmla="*/ 192881 w 371570"/>
                  <a:gd name="connsiteY78" fmla="*/ 206216 h 354425"/>
                  <a:gd name="connsiteX79" fmla="*/ 192881 w 371570"/>
                  <a:gd name="connsiteY79" fmla="*/ 183928 h 354425"/>
                  <a:gd name="connsiteX80" fmla="*/ 138493 w 371570"/>
                  <a:gd name="connsiteY80" fmla="*/ 183928 h 354425"/>
                  <a:gd name="connsiteX81" fmla="*/ 138493 w 371570"/>
                  <a:gd name="connsiteY81" fmla="*/ 206216 h 354425"/>
                  <a:gd name="connsiteX82" fmla="*/ 192881 w 371570"/>
                  <a:gd name="connsiteY82" fmla="*/ 206216 h 354425"/>
                  <a:gd name="connsiteX83" fmla="*/ 192881 w 371570"/>
                  <a:gd name="connsiteY83" fmla="*/ 255556 h 354425"/>
                  <a:gd name="connsiteX84" fmla="*/ 192881 w 371570"/>
                  <a:gd name="connsiteY84" fmla="*/ 232410 h 354425"/>
                  <a:gd name="connsiteX85" fmla="*/ 138493 w 371570"/>
                  <a:gd name="connsiteY85" fmla="*/ 232410 h 354425"/>
                  <a:gd name="connsiteX86" fmla="*/ 138493 w 371570"/>
                  <a:gd name="connsiteY86" fmla="*/ 255556 h 354425"/>
                  <a:gd name="connsiteX87" fmla="*/ 192881 w 371570"/>
                  <a:gd name="connsiteY87" fmla="*/ 255556 h 354425"/>
                  <a:gd name="connsiteX88" fmla="*/ 222218 w 371570"/>
                  <a:gd name="connsiteY88" fmla="*/ 317278 h 354425"/>
                  <a:gd name="connsiteX89" fmla="*/ 275463 w 371570"/>
                  <a:gd name="connsiteY89" fmla="*/ 253937 h 354425"/>
                  <a:gd name="connsiteX90" fmla="*/ 248507 w 371570"/>
                  <a:gd name="connsiteY90" fmla="*/ 167831 h 354425"/>
                  <a:gd name="connsiteX91" fmla="*/ 236410 w 371570"/>
                  <a:gd name="connsiteY91" fmla="*/ 186595 h 354425"/>
                  <a:gd name="connsiteX92" fmla="*/ 223075 w 371570"/>
                  <a:gd name="connsiteY92" fmla="*/ 166688 h 354425"/>
                  <a:gd name="connsiteX93" fmla="*/ 222694 w 371570"/>
                  <a:gd name="connsiteY93" fmla="*/ 188214 h 354425"/>
                  <a:gd name="connsiteX94" fmla="*/ 222694 w 371570"/>
                  <a:gd name="connsiteY94" fmla="*/ 312230 h 354425"/>
                  <a:gd name="connsiteX95" fmla="*/ 222218 w 371570"/>
                  <a:gd name="connsiteY95" fmla="*/ 317278 h 354425"/>
                  <a:gd name="connsiteX96" fmla="*/ 281368 w 371570"/>
                  <a:gd name="connsiteY96" fmla="*/ 94679 h 354425"/>
                  <a:gd name="connsiteX97" fmla="*/ 270034 w 371570"/>
                  <a:gd name="connsiteY97" fmla="*/ 124016 h 354425"/>
                  <a:gd name="connsiteX98" fmla="*/ 292703 w 371570"/>
                  <a:gd name="connsiteY98" fmla="*/ 217932 h 354425"/>
                  <a:gd name="connsiteX99" fmla="*/ 312610 w 371570"/>
                  <a:gd name="connsiteY99" fmla="*/ 94679 h 354425"/>
                  <a:gd name="connsiteX100" fmla="*/ 281368 w 371570"/>
                  <a:gd name="connsiteY100" fmla="*/ 94679 h 3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71570" h="354425">
                    <a:moveTo>
                      <a:pt x="102489" y="115443"/>
                    </a:moveTo>
                    <a:cubicBezTo>
                      <a:pt x="106394" y="115824"/>
                      <a:pt x="108775" y="115824"/>
                      <a:pt x="109156" y="115824"/>
                    </a:cubicBezTo>
                    <a:cubicBezTo>
                      <a:pt x="109918" y="115824"/>
                      <a:pt x="113824" y="115824"/>
                      <a:pt x="121253" y="115443"/>
                    </a:cubicBezTo>
                    <a:cubicBezTo>
                      <a:pt x="127159" y="100203"/>
                      <a:pt x="132969" y="82963"/>
                      <a:pt x="136112" y="70009"/>
                    </a:cubicBezTo>
                    <a:lnTo>
                      <a:pt x="124777" y="70009"/>
                    </a:lnTo>
                    <a:cubicBezTo>
                      <a:pt x="112204" y="70009"/>
                      <a:pt x="102489" y="70390"/>
                      <a:pt x="94202" y="71533"/>
                    </a:cubicBezTo>
                    <a:lnTo>
                      <a:pt x="94202" y="39148"/>
                    </a:lnTo>
                    <a:cubicBezTo>
                      <a:pt x="103251" y="40767"/>
                      <a:pt x="108680" y="41148"/>
                      <a:pt x="124777" y="41148"/>
                    </a:cubicBezTo>
                    <a:lnTo>
                      <a:pt x="151733" y="41148"/>
                    </a:lnTo>
                    <a:lnTo>
                      <a:pt x="151733" y="29718"/>
                    </a:lnTo>
                    <a:cubicBezTo>
                      <a:pt x="151733" y="16764"/>
                      <a:pt x="151352" y="11716"/>
                      <a:pt x="149828" y="3905"/>
                    </a:cubicBezTo>
                    <a:lnTo>
                      <a:pt x="186214" y="3905"/>
                    </a:lnTo>
                    <a:cubicBezTo>
                      <a:pt x="184690" y="11335"/>
                      <a:pt x="184213" y="17240"/>
                      <a:pt x="184213" y="29718"/>
                    </a:cubicBezTo>
                    <a:lnTo>
                      <a:pt x="184213" y="41053"/>
                    </a:lnTo>
                    <a:lnTo>
                      <a:pt x="210026" y="41053"/>
                    </a:lnTo>
                    <a:cubicBezTo>
                      <a:pt x="225647" y="41053"/>
                      <a:pt x="233077" y="40672"/>
                      <a:pt x="241363" y="39053"/>
                    </a:cubicBezTo>
                    <a:lnTo>
                      <a:pt x="241363" y="71152"/>
                    </a:lnTo>
                    <a:cubicBezTo>
                      <a:pt x="227647" y="70009"/>
                      <a:pt x="222980" y="70009"/>
                      <a:pt x="211264" y="70009"/>
                    </a:cubicBezTo>
                    <a:lnTo>
                      <a:pt x="167449" y="70009"/>
                    </a:lnTo>
                    <a:cubicBezTo>
                      <a:pt x="164306" y="81344"/>
                      <a:pt x="158020" y="97822"/>
                      <a:pt x="151447" y="113443"/>
                    </a:cubicBezTo>
                    <a:cubicBezTo>
                      <a:pt x="170212" y="112300"/>
                      <a:pt x="183547" y="110681"/>
                      <a:pt x="193643" y="109157"/>
                    </a:cubicBezTo>
                    <a:cubicBezTo>
                      <a:pt x="190500" y="102489"/>
                      <a:pt x="188214" y="98203"/>
                      <a:pt x="181927" y="87630"/>
                    </a:cubicBezTo>
                    <a:lnTo>
                      <a:pt x="205740" y="77438"/>
                    </a:lnTo>
                    <a:cubicBezTo>
                      <a:pt x="215551" y="92297"/>
                      <a:pt x="223361" y="106775"/>
                      <a:pt x="234696" y="131445"/>
                    </a:cubicBezTo>
                    <a:cubicBezTo>
                      <a:pt x="251841" y="98965"/>
                      <a:pt x="267557" y="38767"/>
                      <a:pt x="268319" y="2762"/>
                    </a:cubicBezTo>
                    <a:lnTo>
                      <a:pt x="302705" y="9811"/>
                    </a:lnTo>
                    <a:cubicBezTo>
                      <a:pt x="301562" y="14097"/>
                      <a:pt x="298799" y="27051"/>
                      <a:pt x="294132" y="47720"/>
                    </a:cubicBezTo>
                    <a:cubicBezTo>
                      <a:pt x="292989" y="52864"/>
                      <a:pt x="291751" y="57055"/>
                      <a:pt x="290227" y="64199"/>
                    </a:cubicBezTo>
                    <a:lnTo>
                      <a:pt x="332422" y="64199"/>
                    </a:lnTo>
                    <a:cubicBezTo>
                      <a:pt x="347758" y="64199"/>
                      <a:pt x="356330" y="63818"/>
                      <a:pt x="364522" y="62198"/>
                    </a:cubicBezTo>
                    <a:lnTo>
                      <a:pt x="364522" y="96203"/>
                    </a:lnTo>
                    <a:cubicBezTo>
                      <a:pt x="355854" y="95060"/>
                      <a:pt x="348901" y="94679"/>
                      <a:pt x="341852" y="94679"/>
                    </a:cubicBezTo>
                    <a:cubicBezTo>
                      <a:pt x="340328" y="160401"/>
                      <a:pt x="331280" y="204597"/>
                      <a:pt x="310515" y="251555"/>
                    </a:cubicBezTo>
                    <a:cubicBezTo>
                      <a:pt x="327660" y="279368"/>
                      <a:pt x="346900" y="299657"/>
                      <a:pt x="371570" y="318040"/>
                    </a:cubicBezTo>
                    <a:cubicBezTo>
                      <a:pt x="362236" y="329756"/>
                      <a:pt x="355568" y="341186"/>
                      <a:pt x="351187" y="352520"/>
                    </a:cubicBezTo>
                    <a:cubicBezTo>
                      <a:pt x="329279" y="333280"/>
                      <a:pt x="309372" y="310229"/>
                      <a:pt x="292894" y="285179"/>
                    </a:cubicBezTo>
                    <a:cubicBezTo>
                      <a:pt x="276034" y="312896"/>
                      <a:pt x="261556" y="329375"/>
                      <a:pt x="232219" y="354425"/>
                    </a:cubicBezTo>
                    <a:cubicBezTo>
                      <a:pt x="227552" y="343853"/>
                      <a:pt x="224028" y="337566"/>
                      <a:pt x="218980" y="331375"/>
                    </a:cubicBezTo>
                    <a:cubicBezTo>
                      <a:pt x="213074" y="341186"/>
                      <a:pt x="204883" y="344329"/>
                      <a:pt x="185356" y="344329"/>
                    </a:cubicBezTo>
                    <a:cubicBezTo>
                      <a:pt x="184975" y="344329"/>
                      <a:pt x="177165" y="344329"/>
                      <a:pt x="161925" y="343948"/>
                    </a:cubicBezTo>
                    <a:cubicBezTo>
                      <a:pt x="161163" y="332994"/>
                      <a:pt x="159544" y="325565"/>
                      <a:pt x="156019" y="315373"/>
                    </a:cubicBezTo>
                    <a:cubicBezTo>
                      <a:pt x="168497" y="316897"/>
                      <a:pt x="174403" y="317278"/>
                      <a:pt x="182594" y="317278"/>
                    </a:cubicBezTo>
                    <a:cubicBezTo>
                      <a:pt x="190405" y="317278"/>
                      <a:pt x="192786" y="315373"/>
                      <a:pt x="192786" y="309086"/>
                    </a:cubicBezTo>
                    <a:lnTo>
                      <a:pt x="192786" y="281654"/>
                    </a:lnTo>
                    <a:lnTo>
                      <a:pt x="138398" y="281654"/>
                    </a:lnTo>
                    <a:lnTo>
                      <a:pt x="138398" y="316516"/>
                    </a:lnTo>
                    <a:cubicBezTo>
                      <a:pt x="138398" y="331375"/>
                      <a:pt x="139160" y="341948"/>
                      <a:pt x="140303" y="350901"/>
                    </a:cubicBezTo>
                    <a:lnTo>
                      <a:pt x="105918" y="350901"/>
                    </a:lnTo>
                    <a:cubicBezTo>
                      <a:pt x="107061" y="342329"/>
                      <a:pt x="107823" y="329851"/>
                      <a:pt x="107823" y="313373"/>
                    </a:cubicBezTo>
                    <a:lnTo>
                      <a:pt x="107823" y="189738"/>
                    </a:lnTo>
                    <a:cubicBezTo>
                      <a:pt x="107823" y="172498"/>
                      <a:pt x="107442" y="164687"/>
                      <a:pt x="106299" y="156115"/>
                    </a:cubicBezTo>
                    <a:cubicBezTo>
                      <a:pt x="114490" y="156877"/>
                      <a:pt x="122396" y="157258"/>
                      <a:pt x="135636" y="157258"/>
                    </a:cubicBezTo>
                    <a:lnTo>
                      <a:pt x="193929" y="157258"/>
                    </a:lnTo>
                    <a:cubicBezTo>
                      <a:pt x="207169" y="157258"/>
                      <a:pt x="212693" y="157258"/>
                      <a:pt x="218599" y="156877"/>
                    </a:cubicBezTo>
                    <a:cubicBezTo>
                      <a:pt x="224123" y="149447"/>
                      <a:pt x="228409" y="142780"/>
                      <a:pt x="233077" y="134207"/>
                    </a:cubicBezTo>
                    <a:lnTo>
                      <a:pt x="210026" y="147447"/>
                    </a:lnTo>
                    <a:cubicBezTo>
                      <a:pt x="207264" y="140018"/>
                      <a:pt x="206502" y="138398"/>
                      <a:pt x="204597" y="132969"/>
                    </a:cubicBezTo>
                    <a:cubicBezTo>
                      <a:pt x="194024" y="134969"/>
                      <a:pt x="170879" y="138113"/>
                      <a:pt x="139637" y="141161"/>
                    </a:cubicBezTo>
                    <a:cubicBezTo>
                      <a:pt x="114967" y="143923"/>
                      <a:pt x="111442" y="144304"/>
                      <a:pt x="101346" y="145828"/>
                    </a:cubicBezTo>
                    <a:lnTo>
                      <a:pt x="97822" y="126397"/>
                    </a:lnTo>
                    <a:cubicBezTo>
                      <a:pt x="94297" y="132683"/>
                      <a:pt x="82201" y="150686"/>
                      <a:pt x="75533" y="159258"/>
                    </a:cubicBezTo>
                    <a:lnTo>
                      <a:pt x="75533" y="310610"/>
                    </a:lnTo>
                    <a:cubicBezTo>
                      <a:pt x="75533" y="332899"/>
                      <a:pt x="75914" y="343472"/>
                      <a:pt x="77438" y="354425"/>
                    </a:cubicBezTo>
                    <a:lnTo>
                      <a:pt x="40291" y="354425"/>
                    </a:lnTo>
                    <a:cubicBezTo>
                      <a:pt x="41815" y="344615"/>
                      <a:pt x="42672" y="330137"/>
                      <a:pt x="42672" y="309467"/>
                    </a:cubicBezTo>
                    <a:lnTo>
                      <a:pt x="42672" y="233172"/>
                    </a:lnTo>
                    <a:cubicBezTo>
                      <a:pt x="42672" y="217551"/>
                      <a:pt x="42672" y="211265"/>
                      <a:pt x="43434" y="192119"/>
                    </a:cubicBezTo>
                    <a:cubicBezTo>
                      <a:pt x="35242" y="202692"/>
                      <a:pt x="27051" y="210884"/>
                      <a:pt x="14859" y="221075"/>
                    </a:cubicBezTo>
                    <a:cubicBezTo>
                      <a:pt x="11716" y="208598"/>
                      <a:pt x="7048" y="198406"/>
                      <a:pt x="0" y="187452"/>
                    </a:cubicBezTo>
                    <a:cubicBezTo>
                      <a:pt x="30480" y="166307"/>
                      <a:pt x="63817" y="126397"/>
                      <a:pt x="76676" y="95060"/>
                    </a:cubicBezTo>
                    <a:lnTo>
                      <a:pt x="102489" y="115443"/>
                    </a:lnTo>
                    <a:close/>
                    <a:moveTo>
                      <a:pt x="106013" y="21146"/>
                    </a:moveTo>
                    <a:cubicBezTo>
                      <a:pt x="104870" y="22670"/>
                      <a:pt x="103632" y="23908"/>
                      <a:pt x="103251" y="24670"/>
                    </a:cubicBezTo>
                    <a:cubicBezTo>
                      <a:pt x="102489" y="25432"/>
                      <a:pt x="100108" y="28194"/>
                      <a:pt x="96964" y="32861"/>
                    </a:cubicBezTo>
                    <a:cubicBezTo>
                      <a:pt x="71914" y="66866"/>
                      <a:pt x="49625" y="89154"/>
                      <a:pt x="20669" y="109919"/>
                    </a:cubicBezTo>
                    <a:cubicBezTo>
                      <a:pt x="17145" y="98965"/>
                      <a:pt x="11335" y="88392"/>
                      <a:pt x="3810" y="79439"/>
                    </a:cubicBezTo>
                    <a:cubicBezTo>
                      <a:pt x="35909" y="59055"/>
                      <a:pt x="67246" y="25051"/>
                      <a:pt x="76962" y="0"/>
                    </a:cubicBezTo>
                    <a:lnTo>
                      <a:pt x="106013" y="21146"/>
                    </a:lnTo>
                    <a:close/>
                    <a:moveTo>
                      <a:pt x="192881" y="206216"/>
                    </a:moveTo>
                    <a:lnTo>
                      <a:pt x="192881" y="183928"/>
                    </a:lnTo>
                    <a:lnTo>
                      <a:pt x="138493" y="183928"/>
                    </a:lnTo>
                    <a:lnTo>
                      <a:pt x="138493" y="206216"/>
                    </a:lnTo>
                    <a:lnTo>
                      <a:pt x="192881" y="206216"/>
                    </a:lnTo>
                    <a:close/>
                    <a:moveTo>
                      <a:pt x="192881" y="255556"/>
                    </a:moveTo>
                    <a:lnTo>
                      <a:pt x="192881" y="232410"/>
                    </a:lnTo>
                    <a:lnTo>
                      <a:pt x="138493" y="232410"/>
                    </a:lnTo>
                    <a:lnTo>
                      <a:pt x="138493" y="255556"/>
                    </a:lnTo>
                    <a:lnTo>
                      <a:pt x="192881" y="255556"/>
                    </a:lnTo>
                    <a:close/>
                    <a:moveTo>
                      <a:pt x="222218" y="317278"/>
                    </a:moveTo>
                    <a:cubicBezTo>
                      <a:pt x="242125" y="301657"/>
                      <a:pt x="260985" y="279368"/>
                      <a:pt x="275463" y="253937"/>
                    </a:cubicBezTo>
                    <a:cubicBezTo>
                      <a:pt x="263366" y="228886"/>
                      <a:pt x="252413" y="194024"/>
                      <a:pt x="248507" y="167831"/>
                    </a:cubicBezTo>
                    <a:cubicBezTo>
                      <a:pt x="243364" y="176403"/>
                      <a:pt x="242221" y="178403"/>
                      <a:pt x="236410" y="186595"/>
                    </a:cubicBezTo>
                    <a:cubicBezTo>
                      <a:pt x="231267" y="177546"/>
                      <a:pt x="228219" y="172879"/>
                      <a:pt x="223075" y="166688"/>
                    </a:cubicBezTo>
                    <a:cubicBezTo>
                      <a:pt x="222694" y="173355"/>
                      <a:pt x="222694" y="177641"/>
                      <a:pt x="222694" y="188214"/>
                    </a:cubicBezTo>
                    <a:lnTo>
                      <a:pt x="222694" y="312230"/>
                    </a:lnTo>
                    <a:lnTo>
                      <a:pt x="222218" y="317278"/>
                    </a:lnTo>
                    <a:close/>
                    <a:moveTo>
                      <a:pt x="281368" y="94679"/>
                    </a:moveTo>
                    <a:cubicBezTo>
                      <a:pt x="277463" y="105251"/>
                      <a:pt x="275082" y="112300"/>
                      <a:pt x="270034" y="124016"/>
                    </a:cubicBezTo>
                    <a:cubicBezTo>
                      <a:pt x="272034" y="157258"/>
                      <a:pt x="279368" y="188214"/>
                      <a:pt x="292703" y="217932"/>
                    </a:cubicBezTo>
                    <a:cubicBezTo>
                      <a:pt x="305181" y="183547"/>
                      <a:pt x="312230" y="140113"/>
                      <a:pt x="312610" y="94679"/>
                    </a:cubicBezTo>
                    <a:lnTo>
                      <a:pt x="281368" y="94679"/>
                    </a:lnTo>
                    <a:close/>
                  </a:path>
                </a:pathLst>
              </a:custGeom>
              <a:solidFill>
                <a:srgbClr val="000000"/>
              </a:solidFill>
              <a:ln w="9525" cap="flat">
                <a:noFill/>
                <a:prstDash val="solid"/>
                <a:miter/>
              </a:ln>
            </p:spPr>
            <p:txBody>
              <a:bodyPr rtlCol="0" anchor="ctr"/>
              <a:lstStyle/>
              <a:p>
                <a:endParaRPr lang="ja-JP" altLang="en-US"/>
              </a:p>
            </p:txBody>
          </p:sp>
          <p:sp>
            <p:nvSpPr>
              <p:cNvPr id="193" name="フリーフォーム: 図形 192">
                <a:extLst>
                  <a:ext uri="{FF2B5EF4-FFF2-40B4-BE49-F238E27FC236}">
                    <a16:creationId xmlns:a16="http://schemas.microsoft.com/office/drawing/2014/main" id="{149E9001-184F-47E5-AC25-8DEB6E9A1660}"/>
                  </a:ext>
                </a:extLst>
              </p:cNvPr>
              <p:cNvSpPr/>
              <p:nvPr/>
            </p:nvSpPr>
            <p:spPr>
              <a:xfrm>
                <a:off x="10371061" y="2980711"/>
                <a:ext cx="252412" cy="314610"/>
              </a:xfrm>
              <a:custGeom>
                <a:avLst/>
                <a:gdLst>
                  <a:gd name="connsiteX0" fmla="*/ 191 w 252412"/>
                  <a:gd name="connsiteY0" fmla="*/ 174879 h 314610"/>
                  <a:gd name="connsiteX1" fmla="*/ 4096 w 252412"/>
                  <a:gd name="connsiteY1" fmla="*/ 1524 h 314610"/>
                  <a:gd name="connsiteX2" fmla="*/ 20479 w 252412"/>
                  <a:gd name="connsiteY2" fmla="*/ 0 h 314610"/>
                  <a:gd name="connsiteX3" fmla="*/ 46292 w 252412"/>
                  <a:gd name="connsiteY3" fmla="*/ 3905 h 314610"/>
                  <a:gd name="connsiteX4" fmla="*/ 39243 w 252412"/>
                  <a:gd name="connsiteY4" fmla="*/ 176403 h 314610"/>
                  <a:gd name="connsiteX5" fmla="*/ 39243 w 252412"/>
                  <a:gd name="connsiteY5" fmla="*/ 198692 h 314610"/>
                  <a:gd name="connsiteX6" fmla="*/ 101441 w 252412"/>
                  <a:gd name="connsiteY6" fmla="*/ 276606 h 314610"/>
                  <a:gd name="connsiteX7" fmla="*/ 223076 w 252412"/>
                  <a:gd name="connsiteY7" fmla="*/ 173736 h 314610"/>
                  <a:gd name="connsiteX8" fmla="*/ 252413 w 252412"/>
                  <a:gd name="connsiteY8" fmla="*/ 203073 h 314610"/>
                  <a:gd name="connsiteX9" fmla="*/ 101346 w 252412"/>
                  <a:gd name="connsiteY9" fmla="*/ 314611 h 314610"/>
                  <a:gd name="connsiteX10" fmla="*/ 0 w 252412"/>
                  <a:gd name="connsiteY10" fmla="*/ 199549 h 314610"/>
                  <a:gd name="connsiteX11" fmla="*/ 0 w 252412"/>
                  <a:gd name="connsiteY11" fmla="*/ 174879 h 31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412" h="314610">
                    <a:moveTo>
                      <a:pt x="191" y="174879"/>
                    </a:moveTo>
                    <a:cubicBezTo>
                      <a:pt x="191" y="124778"/>
                      <a:pt x="1334" y="68866"/>
                      <a:pt x="4096" y="1524"/>
                    </a:cubicBezTo>
                    <a:cubicBezTo>
                      <a:pt x="9525" y="381"/>
                      <a:pt x="15050" y="0"/>
                      <a:pt x="20479" y="0"/>
                    </a:cubicBezTo>
                    <a:cubicBezTo>
                      <a:pt x="29146" y="0"/>
                      <a:pt x="38100" y="1143"/>
                      <a:pt x="46292" y="3905"/>
                    </a:cubicBezTo>
                    <a:cubicBezTo>
                      <a:pt x="41624" y="72390"/>
                      <a:pt x="39243" y="130302"/>
                      <a:pt x="39243" y="176403"/>
                    </a:cubicBezTo>
                    <a:lnTo>
                      <a:pt x="39243" y="198692"/>
                    </a:lnTo>
                    <a:cubicBezTo>
                      <a:pt x="39243" y="255080"/>
                      <a:pt x="60770" y="276606"/>
                      <a:pt x="101441" y="276606"/>
                    </a:cubicBezTo>
                    <a:cubicBezTo>
                      <a:pt x="147161" y="276606"/>
                      <a:pt x="185547" y="253175"/>
                      <a:pt x="223076" y="173736"/>
                    </a:cubicBezTo>
                    <a:lnTo>
                      <a:pt x="252413" y="203073"/>
                    </a:lnTo>
                    <a:cubicBezTo>
                      <a:pt x="212122" y="285179"/>
                      <a:pt x="159734" y="314611"/>
                      <a:pt x="101346" y="314611"/>
                    </a:cubicBezTo>
                    <a:cubicBezTo>
                      <a:pt x="40291" y="314611"/>
                      <a:pt x="0" y="284512"/>
                      <a:pt x="0" y="199549"/>
                    </a:cubicBezTo>
                    <a:lnTo>
                      <a:pt x="0" y="174879"/>
                    </a:lnTo>
                    <a:close/>
                  </a:path>
                </a:pathLst>
              </a:custGeom>
              <a:solidFill>
                <a:srgbClr val="000000"/>
              </a:solidFill>
              <a:ln w="9525" cap="flat">
                <a:noFill/>
                <a:prstDash val="solid"/>
                <a:miter/>
              </a:ln>
            </p:spPr>
            <p:txBody>
              <a:bodyPr rtlCol="0" anchor="ctr"/>
              <a:lstStyle/>
              <a:p>
                <a:endParaRPr lang="ja-JP" altLang="en-US"/>
              </a:p>
            </p:txBody>
          </p:sp>
          <p:sp>
            <p:nvSpPr>
              <p:cNvPr id="194" name="フリーフォーム: 図形 193">
                <a:extLst>
                  <a:ext uri="{FF2B5EF4-FFF2-40B4-BE49-F238E27FC236}">
                    <a16:creationId xmlns:a16="http://schemas.microsoft.com/office/drawing/2014/main" id="{E82F26EB-E0B5-4C76-895E-229177178945}"/>
                  </a:ext>
                </a:extLst>
              </p:cNvPr>
              <p:cNvSpPr/>
              <p:nvPr/>
            </p:nvSpPr>
            <p:spPr>
              <a:xfrm>
                <a:off x="10761014" y="2964614"/>
                <a:ext cx="281273" cy="340137"/>
              </a:xfrm>
              <a:custGeom>
                <a:avLst/>
                <a:gdLst>
                  <a:gd name="connsiteX0" fmla="*/ 118777 w 281273"/>
                  <a:gd name="connsiteY0" fmla="*/ 57150 h 340137"/>
                  <a:gd name="connsiteX1" fmla="*/ 117634 w 281273"/>
                  <a:gd name="connsiteY1" fmla="*/ 2000 h 340137"/>
                  <a:gd name="connsiteX2" fmla="*/ 136779 w 281273"/>
                  <a:gd name="connsiteY2" fmla="*/ 0 h 340137"/>
                  <a:gd name="connsiteX3" fmla="*/ 155924 w 281273"/>
                  <a:gd name="connsiteY3" fmla="*/ 2000 h 340137"/>
                  <a:gd name="connsiteX4" fmla="*/ 154781 w 281273"/>
                  <a:gd name="connsiteY4" fmla="*/ 56388 h 340137"/>
                  <a:gd name="connsiteX5" fmla="*/ 254984 w 281273"/>
                  <a:gd name="connsiteY5" fmla="*/ 49721 h 340137"/>
                  <a:gd name="connsiteX6" fmla="*/ 257366 w 281273"/>
                  <a:gd name="connsiteY6" fmla="*/ 72009 h 340137"/>
                  <a:gd name="connsiteX7" fmla="*/ 256604 w 281273"/>
                  <a:gd name="connsiteY7" fmla="*/ 85725 h 340137"/>
                  <a:gd name="connsiteX8" fmla="*/ 154877 w 281273"/>
                  <a:gd name="connsiteY8" fmla="*/ 91631 h 340137"/>
                  <a:gd name="connsiteX9" fmla="*/ 155258 w 281273"/>
                  <a:gd name="connsiteY9" fmla="*/ 139351 h 340137"/>
                  <a:gd name="connsiteX10" fmla="*/ 265176 w 281273"/>
                  <a:gd name="connsiteY10" fmla="*/ 131159 h 340137"/>
                  <a:gd name="connsiteX11" fmla="*/ 267557 w 281273"/>
                  <a:gd name="connsiteY11" fmla="*/ 153448 h 340137"/>
                  <a:gd name="connsiteX12" fmla="*/ 266795 w 281273"/>
                  <a:gd name="connsiteY12" fmla="*/ 166783 h 340137"/>
                  <a:gd name="connsiteX13" fmla="*/ 156496 w 281273"/>
                  <a:gd name="connsiteY13" fmla="*/ 174593 h 340137"/>
                  <a:gd name="connsiteX14" fmla="*/ 160020 w 281273"/>
                  <a:gd name="connsiteY14" fmla="*/ 228981 h 340137"/>
                  <a:gd name="connsiteX15" fmla="*/ 281273 w 281273"/>
                  <a:gd name="connsiteY15" fmla="*/ 285750 h 340137"/>
                  <a:gd name="connsiteX16" fmla="*/ 256985 w 281273"/>
                  <a:gd name="connsiteY16" fmla="*/ 318230 h 340137"/>
                  <a:gd name="connsiteX17" fmla="*/ 162306 w 281273"/>
                  <a:gd name="connsiteY17" fmla="*/ 263081 h 340137"/>
                  <a:gd name="connsiteX18" fmla="*/ 162687 w 281273"/>
                  <a:gd name="connsiteY18" fmla="*/ 274034 h 340137"/>
                  <a:gd name="connsiteX19" fmla="*/ 77438 w 281273"/>
                  <a:gd name="connsiteY19" fmla="*/ 340138 h 340137"/>
                  <a:gd name="connsiteX20" fmla="*/ 0 w 281273"/>
                  <a:gd name="connsiteY20" fmla="*/ 281845 h 340137"/>
                  <a:gd name="connsiteX21" fmla="*/ 90011 w 281273"/>
                  <a:gd name="connsiteY21" fmla="*/ 220790 h 340137"/>
                  <a:gd name="connsiteX22" fmla="*/ 123730 w 281273"/>
                  <a:gd name="connsiteY22" fmla="*/ 222314 h 340137"/>
                  <a:gd name="connsiteX23" fmla="*/ 120587 w 281273"/>
                  <a:gd name="connsiteY23" fmla="*/ 175355 h 340137"/>
                  <a:gd name="connsiteX24" fmla="*/ 104966 w 281273"/>
                  <a:gd name="connsiteY24" fmla="*/ 175355 h 340137"/>
                  <a:gd name="connsiteX25" fmla="*/ 1715 w 281273"/>
                  <a:gd name="connsiteY25" fmla="*/ 172974 h 340137"/>
                  <a:gd name="connsiteX26" fmla="*/ 571 w 281273"/>
                  <a:gd name="connsiteY26" fmla="*/ 156972 h 340137"/>
                  <a:gd name="connsiteX27" fmla="*/ 2096 w 281273"/>
                  <a:gd name="connsiteY27" fmla="*/ 137065 h 340137"/>
                  <a:gd name="connsiteX28" fmla="*/ 103823 w 281273"/>
                  <a:gd name="connsiteY28" fmla="*/ 140208 h 340137"/>
                  <a:gd name="connsiteX29" fmla="*/ 119825 w 281273"/>
                  <a:gd name="connsiteY29" fmla="*/ 140208 h 340137"/>
                  <a:gd name="connsiteX30" fmla="*/ 119063 w 281273"/>
                  <a:gd name="connsiteY30" fmla="*/ 92488 h 340137"/>
                  <a:gd name="connsiteX31" fmla="*/ 105823 w 281273"/>
                  <a:gd name="connsiteY31" fmla="*/ 92488 h 340137"/>
                  <a:gd name="connsiteX32" fmla="*/ 14669 w 281273"/>
                  <a:gd name="connsiteY32" fmla="*/ 90964 h 340137"/>
                  <a:gd name="connsiteX33" fmla="*/ 13526 w 281273"/>
                  <a:gd name="connsiteY33" fmla="*/ 74105 h 340137"/>
                  <a:gd name="connsiteX34" fmla="*/ 15050 w 281273"/>
                  <a:gd name="connsiteY34" fmla="*/ 54578 h 340137"/>
                  <a:gd name="connsiteX35" fmla="*/ 104680 w 281273"/>
                  <a:gd name="connsiteY35" fmla="*/ 57341 h 340137"/>
                  <a:gd name="connsiteX36" fmla="*/ 118777 w 281273"/>
                  <a:gd name="connsiteY36" fmla="*/ 57341 h 340137"/>
                  <a:gd name="connsiteX37" fmla="*/ 89059 w 281273"/>
                  <a:gd name="connsiteY37" fmla="*/ 252794 h 340137"/>
                  <a:gd name="connsiteX38" fmla="*/ 37433 w 281273"/>
                  <a:gd name="connsiteY38" fmla="*/ 281369 h 340137"/>
                  <a:gd name="connsiteX39" fmla="*/ 76200 w 281273"/>
                  <a:gd name="connsiteY39" fmla="*/ 305657 h 340137"/>
                  <a:gd name="connsiteX40" fmla="*/ 125159 w 281273"/>
                  <a:gd name="connsiteY40" fmla="*/ 271272 h 340137"/>
                  <a:gd name="connsiteX41" fmla="*/ 124778 w 281273"/>
                  <a:gd name="connsiteY41" fmla="*/ 256794 h 340137"/>
                  <a:gd name="connsiteX42" fmla="*/ 89059 w 281273"/>
                  <a:gd name="connsiteY42" fmla="*/ 252794 h 34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1273" h="340137">
                    <a:moveTo>
                      <a:pt x="118777" y="57150"/>
                    </a:moveTo>
                    <a:cubicBezTo>
                      <a:pt x="118396" y="39148"/>
                      <a:pt x="118015" y="20384"/>
                      <a:pt x="117634" y="2000"/>
                    </a:cubicBezTo>
                    <a:cubicBezTo>
                      <a:pt x="123920" y="857"/>
                      <a:pt x="130112" y="0"/>
                      <a:pt x="136779" y="0"/>
                    </a:cubicBezTo>
                    <a:cubicBezTo>
                      <a:pt x="143446" y="0"/>
                      <a:pt x="150114" y="762"/>
                      <a:pt x="155924" y="2000"/>
                    </a:cubicBezTo>
                    <a:cubicBezTo>
                      <a:pt x="155543" y="20003"/>
                      <a:pt x="155162" y="38386"/>
                      <a:pt x="154781" y="56388"/>
                    </a:cubicBezTo>
                    <a:cubicBezTo>
                      <a:pt x="189167" y="55245"/>
                      <a:pt x="222028" y="53245"/>
                      <a:pt x="254984" y="49721"/>
                    </a:cubicBezTo>
                    <a:cubicBezTo>
                      <a:pt x="256508" y="56388"/>
                      <a:pt x="257366" y="64199"/>
                      <a:pt x="257366" y="72009"/>
                    </a:cubicBezTo>
                    <a:cubicBezTo>
                      <a:pt x="257366" y="76676"/>
                      <a:pt x="256985" y="81344"/>
                      <a:pt x="256604" y="85725"/>
                    </a:cubicBezTo>
                    <a:cubicBezTo>
                      <a:pt x="223361" y="88487"/>
                      <a:pt x="189262" y="90869"/>
                      <a:pt x="154877" y="91631"/>
                    </a:cubicBezTo>
                    <a:cubicBezTo>
                      <a:pt x="154877" y="108109"/>
                      <a:pt x="155258" y="124873"/>
                      <a:pt x="155258" y="139351"/>
                    </a:cubicBezTo>
                    <a:cubicBezTo>
                      <a:pt x="192881" y="138208"/>
                      <a:pt x="230410" y="135446"/>
                      <a:pt x="265176" y="131159"/>
                    </a:cubicBezTo>
                    <a:cubicBezTo>
                      <a:pt x="266700" y="137827"/>
                      <a:pt x="267557" y="146018"/>
                      <a:pt x="267557" y="153448"/>
                    </a:cubicBezTo>
                    <a:cubicBezTo>
                      <a:pt x="267557" y="158210"/>
                      <a:pt x="267176" y="162878"/>
                      <a:pt x="266795" y="166783"/>
                    </a:cubicBezTo>
                    <a:cubicBezTo>
                      <a:pt x="231934" y="170688"/>
                      <a:pt x="193643" y="173069"/>
                      <a:pt x="156496" y="174593"/>
                    </a:cubicBezTo>
                    <a:cubicBezTo>
                      <a:pt x="157258" y="191072"/>
                      <a:pt x="158401" y="210598"/>
                      <a:pt x="160020" y="228981"/>
                    </a:cubicBezTo>
                    <a:cubicBezTo>
                      <a:pt x="201930" y="238792"/>
                      <a:pt x="242221" y="257937"/>
                      <a:pt x="281273" y="285750"/>
                    </a:cubicBezTo>
                    <a:cubicBezTo>
                      <a:pt x="276987" y="297466"/>
                      <a:pt x="268034" y="309563"/>
                      <a:pt x="256985" y="318230"/>
                    </a:cubicBezTo>
                    <a:cubicBezTo>
                      <a:pt x="225362" y="292418"/>
                      <a:pt x="191262" y="273272"/>
                      <a:pt x="162306" y="263081"/>
                    </a:cubicBezTo>
                    <a:cubicBezTo>
                      <a:pt x="162306" y="267367"/>
                      <a:pt x="162687" y="270891"/>
                      <a:pt x="162687" y="274034"/>
                    </a:cubicBezTo>
                    <a:cubicBezTo>
                      <a:pt x="162687" y="322517"/>
                      <a:pt x="130969" y="340138"/>
                      <a:pt x="77438" y="340138"/>
                    </a:cubicBezTo>
                    <a:cubicBezTo>
                      <a:pt x="30480" y="340138"/>
                      <a:pt x="0" y="318611"/>
                      <a:pt x="0" y="281845"/>
                    </a:cubicBezTo>
                    <a:cubicBezTo>
                      <a:pt x="0" y="250508"/>
                      <a:pt x="30861" y="220790"/>
                      <a:pt x="90011" y="220790"/>
                    </a:cubicBezTo>
                    <a:cubicBezTo>
                      <a:pt x="101346" y="220790"/>
                      <a:pt x="112681" y="221171"/>
                      <a:pt x="123730" y="222314"/>
                    </a:cubicBezTo>
                    <a:cubicBezTo>
                      <a:pt x="122111" y="206693"/>
                      <a:pt x="121349" y="190595"/>
                      <a:pt x="120587" y="175355"/>
                    </a:cubicBezTo>
                    <a:lnTo>
                      <a:pt x="104966" y="175355"/>
                    </a:lnTo>
                    <a:cubicBezTo>
                      <a:pt x="63913" y="175355"/>
                      <a:pt x="30194" y="174974"/>
                      <a:pt x="1715" y="172974"/>
                    </a:cubicBezTo>
                    <a:cubicBezTo>
                      <a:pt x="953" y="167831"/>
                      <a:pt x="571" y="162782"/>
                      <a:pt x="571" y="156972"/>
                    </a:cubicBezTo>
                    <a:cubicBezTo>
                      <a:pt x="571" y="150305"/>
                      <a:pt x="953" y="143256"/>
                      <a:pt x="2096" y="137065"/>
                    </a:cubicBezTo>
                    <a:cubicBezTo>
                      <a:pt x="33433" y="139446"/>
                      <a:pt x="64675" y="140208"/>
                      <a:pt x="103823" y="140208"/>
                    </a:cubicBezTo>
                    <a:lnTo>
                      <a:pt x="119825" y="140208"/>
                    </a:lnTo>
                    <a:cubicBezTo>
                      <a:pt x="119444" y="124968"/>
                      <a:pt x="119063" y="110109"/>
                      <a:pt x="119063" y="92488"/>
                    </a:cubicBezTo>
                    <a:lnTo>
                      <a:pt x="105823" y="92488"/>
                    </a:lnTo>
                    <a:cubicBezTo>
                      <a:pt x="73724" y="92488"/>
                      <a:pt x="43244" y="92107"/>
                      <a:pt x="14669" y="90964"/>
                    </a:cubicBezTo>
                    <a:cubicBezTo>
                      <a:pt x="13907" y="85820"/>
                      <a:pt x="13526" y="80010"/>
                      <a:pt x="13526" y="74105"/>
                    </a:cubicBezTo>
                    <a:cubicBezTo>
                      <a:pt x="13526" y="67437"/>
                      <a:pt x="13907" y="60388"/>
                      <a:pt x="15050" y="54578"/>
                    </a:cubicBezTo>
                    <a:cubicBezTo>
                      <a:pt x="44768" y="56102"/>
                      <a:pt x="75724" y="57341"/>
                      <a:pt x="104680" y="57341"/>
                    </a:cubicBezTo>
                    <a:lnTo>
                      <a:pt x="118777" y="57341"/>
                    </a:lnTo>
                    <a:close/>
                    <a:moveTo>
                      <a:pt x="89059" y="252794"/>
                    </a:moveTo>
                    <a:cubicBezTo>
                      <a:pt x="52673" y="252794"/>
                      <a:pt x="37433" y="266891"/>
                      <a:pt x="37433" y="281369"/>
                    </a:cubicBezTo>
                    <a:cubicBezTo>
                      <a:pt x="37433" y="296609"/>
                      <a:pt x="51149" y="305657"/>
                      <a:pt x="76200" y="305657"/>
                    </a:cubicBezTo>
                    <a:cubicBezTo>
                      <a:pt x="107537" y="305657"/>
                      <a:pt x="125159" y="296323"/>
                      <a:pt x="125159" y="271272"/>
                    </a:cubicBezTo>
                    <a:cubicBezTo>
                      <a:pt x="125159" y="267748"/>
                      <a:pt x="125159" y="263081"/>
                      <a:pt x="124778" y="256794"/>
                    </a:cubicBezTo>
                    <a:cubicBezTo>
                      <a:pt x="114871" y="254318"/>
                      <a:pt x="101537" y="252794"/>
                      <a:pt x="89059" y="252794"/>
                    </a:cubicBezTo>
                    <a:close/>
                  </a:path>
                </a:pathLst>
              </a:custGeom>
              <a:solidFill>
                <a:srgbClr val="000000"/>
              </a:solidFill>
              <a:ln w="9525" cap="flat">
                <a:noFill/>
                <a:prstDash val="solid"/>
                <a:miter/>
              </a:ln>
            </p:spPr>
            <p:txBody>
              <a:bodyPr rtlCol="0" anchor="ctr"/>
              <a:lstStyle/>
              <a:p>
                <a:endParaRPr lang="ja-JP" altLang="en-US"/>
              </a:p>
            </p:txBody>
          </p:sp>
          <p:sp>
            <p:nvSpPr>
              <p:cNvPr id="195" name="フリーフォーム: 図形 194">
                <a:extLst>
                  <a:ext uri="{FF2B5EF4-FFF2-40B4-BE49-F238E27FC236}">
                    <a16:creationId xmlns:a16="http://schemas.microsoft.com/office/drawing/2014/main" id="{095925FE-C418-4E13-9A6D-5E5F121CF856}"/>
                  </a:ext>
                </a:extLst>
              </p:cNvPr>
              <p:cNvSpPr/>
              <p:nvPr/>
            </p:nvSpPr>
            <p:spPr>
              <a:xfrm>
                <a:off x="11157540" y="2964423"/>
                <a:ext cx="338899" cy="347376"/>
              </a:xfrm>
              <a:custGeom>
                <a:avLst/>
                <a:gdLst>
                  <a:gd name="connsiteX0" fmla="*/ 188119 w 338899"/>
                  <a:gd name="connsiteY0" fmla="*/ 234601 h 347376"/>
                  <a:gd name="connsiteX1" fmla="*/ 143542 w 338899"/>
                  <a:gd name="connsiteY1" fmla="*/ 256508 h 347376"/>
                  <a:gd name="connsiteX2" fmla="*/ 78962 w 338899"/>
                  <a:gd name="connsiteY2" fmla="*/ 187643 h 347376"/>
                  <a:gd name="connsiteX3" fmla="*/ 140398 w 338899"/>
                  <a:gd name="connsiteY3" fmla="*/ 121539 h 347376"/>
                  <a:gd name="connsiteX4" fmla="*/ 171355 w 338899"/>
                  <a:gd name="connsiteY4" fmla="*/ 127826 h 347376"/>
                  <a:gd name="connsiteX5" fmla="*/ 170212 w 338899"/>
                  <a:gd name="connsiteY5" fmla="*/ 90678 h 347376"/>
                  <a:gd name="connsiteX6" fmla="*/ 2381 w 338899"/>
                  <a:gd name="connsiteY6" fmla="*/ 98489 h 347376"/>
                  <a:gd name="connsiteX7" fmla="*/ 0 w 338899"/>
                  <a:gd name="connsiteY7" fmla="*/ 76200 h 347376"/>
                  <a:gd name="connsiteX8" fmla="*/ 1143 w 338899"/>
                  <a:gd name="connsiteY8" fmla="*/ 61722 h 347376"/>
                  <a:gd name="connsiteX9" fmla="*/ 170212 w 338899"/>
                  <a:gd name="connsiteY9" fmla="*/ 56293 h 347376"/>
                  <a:gd name="connsiteX10" fmla="*/ 168688 w 338899"/>
                  <a:gd name="connsiteY10" fmla="*/ 1524 h 347376"/>
                  <a:gd name="connsiteX11" fmla="*/ 187833 w 338899"/>
                  <a:gd name="connsiteY11" fmla="*/ 0 h 347376"/>
                  <a:gd name="connsiteX12" fmla="*/ 207836 w 338899"/>
                  <a:gd name="connsiteY12" fmla="*/ 1524 h 347376"/>
                  <a:gd name="connsiteX13" fmla="*/ 206312 w 338899"/>
                  <a:gd name="connsiteY13" fmla="*/ 55055 h 347376"/>
                  <a:gd name="connsiteX14" fmla="*/ 336995 w 338899"/>
                  <a:gd name="connsiteY14" fmla="*/ 50768 h 347376"/>
                  <a:gd name="connsiteX15" fmla="*/ 338900 w 338899"/>
                  <a:gd name="connsiteY15" fmla="*/ 70676 h 347376"/>
                  <a:gd name="connsiteX16" fmla="*/ 337756 w 338899"/>
                  <a:gd name="connsiteY16" fmla="*/ 87154 h 347376"/>
                  <a:gd name="connsiteX17" fmla="*/ 206312 w 338899"/>
                  <a:gd name="connsiteY17" fmla="*/ 89535 h 347376"/>
                  <a:gd name="connsiteX18" fmla="*/ 209074 w 338899"/>
                  <a:gd name="connsiteY18" fmla="*/ 158401 h 347376"/>
                  <a:gd name="connsiteX19" fmla="*/ 225552 w 338899"/>
                  <a:gd name="connsiteY19" fmla="*/ 217456 h 347376"/>
                  <a:gd name="connsiteX20" fmla="*/ 108204 w 338899"/>
                  <a:gd name="connsiteY20" fmla="*/ 347377 h 347376"/>
                  <a:gd name="connsiteX21" fmla="*/ 85535 w 338899"/>
                  <a:gd name="connsiteY21" fmla="*/ 313373 h 347376"/>
                  <a:gd name="connsiteX22" fmla="*/ 190024 w 338899"/>
                  <a:gd name="connsiteY22" fmla="*/ 235172 h 347376"/>
                  <a:gd name="connsiteX23" fmla="*/ 188119 w 338899"/>
                  <a:gd name="connsiteY23" fmla="*/ 234601 h 347376"/>
                  <a:gd name="connsiteX24" fmla="*/ 114110 w 338899"/>
                  <a:gd name="connsiteY24" fmla="*/ 187262 h 347376"/>
                  <a:gd name="connsiteX25" fmla="*/ 145066 w 338899"/>
                  <a:gd name="connsiteY25" fmla="*/ 223647 h 347376"/>
                  <a:gd name="connsiteX26" fmla="*/ 177927 w 338899"/>
                  <a:gd name="connsiteY26" fmla="*/ 188405 h 347376"/>
                  <a:gd name="connsiteX27" fmla="*/ 144304 w 338899"/>
                  <a:gd name="connsiteY27" fmla="*/ 152019 h 347376"/>
                  <a:gd name="connsiteX28" fmla="*/ 114110 w 338899"/>
                  <a:gd name="connsiteY28" fmla="*/ 187262 h 34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899" h="347376">
                    <a:moveTo>
                      <a:pt x="188119" y="234601"/>
                    </a:moveTo>
                    <a:cubicBezTo>
                      <a:pt x="176784" y="249841"/>
                      <a:pt x="162306" y="256508"/>
                      <a:pt x="143542" y="256508"/>
                    </a:cubicBezTo>
                    <a:cubicBezTo>
                      <a:pt x="110300" y="256508"/>
                      <a:pt x="78962" y="231838"/>
                      <a:pt x="78962" y="187643"/>
                    </a:cubicBezTo>
                    <a:cubicBezTo>
                      <a:pt x="78962" y="151257"/>
                      <a:pt x="103251" y="121539"/>
                      <a:pt x="140398" y="121539"/>
                    </a:cubicBezTo>
                    <a:cubicBezTo>
                      <a:pt x="152114" y="121539"/>
                      <a:pt x="162306" y="123920"/>
                      <a:pt x="171355" y="127826"/>
                    </a:cubicBezTo>
                    <a:cubicBezTo>
                      <a:pt x="170593" y="115348"/>
                      <a:pt x="170212" y="102013"/>
                      <a:pt x="170212" y="90678"/>
                    </a:cubicBezTo>
                    <a:cubicBezTo>
                      <a:pt x="114205" y="92202"/>
                      <a:pt x="57531" y="94964"/>
                      <a:pt x="2381" y="98489"/>
                    </a:cubicBezTo>
                    <a:cubicBezTo>
                      <a:pt x="857" y="91440"/>
                      <a:pt x="0" y="83630"/>
                      <a:pt x="0" y="76200"/>
                    </a:cubicBezTo>
                    <a:cubicBezTo>
                      <a:pt x="0" y="71152"/>
                      <a:pt x="381" y="66389"/>
                      <a:pt x="1143" y="61722"/>
                    </a:cubicBezTo>
                    <a:cubicBezTo>
                      <a:pt x="55912" y="59817"/>
                      <a:pt x="113062" y="57817"/>
                      <a:pt x="170212" y="56293"/>
                    </a:cubicBezTo>
                    <a:cubicBezTo>
                      <a:pt x="169831" y="38291"/>
                      <a:pt x="169450" y="19907"/>
                      <a:pt x="168688" y="1524"/>
                    </a:cubicBezTo>
                    <a:cubicBezTo>
                      <a:pt x="174593" y="381"/>
                      <a:pt x="181261" y="0"/>
                      <a:pt x="187833" y="0"/>
                    </a:cubicBezTo>
                    <a:cubicBezTo>
                      <a:pt x="194881" y="0"/>
                      <a:pt x="201549" y="381"/>
                      <a:pt x="207836" y="1524"/>
                    </a:cubicBezTo>
                    <a:cubicBezTo>
                      <a:pt x="207073" y="19145"/>
                      <a:pt x="206693" y="37529"/>
                      <a:pt x="206312" y="55055"/>
                    </a:cubicBezTo>
                    <a:cubicBezTo>
                      <a:pt x="250508" y="53530"/>
                      <a:pt x="294322" y="52292"/>
                      <a:pt x="336995" y="50768"/>
                    </a:cubicBezTo>
                    <a:cubicBezTo>
                      <a:pt x="338138" y="57055"/>
                      <a:pt x="338900" y="63722"/>
                      <a:pt x="338900" y="70676"/>
                    </a:cubicBezTo>
                    <a:cubicBezTo>
                      <a:pt x="338900" y="76105"/>
                      <a:pt x="338519" y="82010"/>
                      <a:pt x="337756" y="87154"/>
                    </a:cubicBezTo>
                    <a:cubicBezTo>
                      <a:pt x="295466" y="87535"/>
                      <a:pt x="251270" y="88297"/>
                      <a:pt x="206312" y="89535"/>
                    </a:cubicBezTo>
                    <a:cubicBezTo>
                      <a:pt x="206693" y="112585"/>
                      <a:pt x="207454" y="135255"/>
                      <a:pt x="209074" y="158401"/>
                    </a:cubicBezTo>
                    <a:cubicBezTo>
                      <a:pt x="219646" y="175260"/>
                      <a:pt x="225552" y="195929"/>
                      <a:pt x="225552" y="217456"/>
                    </a:cubicBezTo>
                    <a:cubicBezTo>
                      <a:pt x="225552" y="280416"/>
                      <a:pt x="182118" y="326231"/>
                      <a:pt x="108204" y="347377"/>
                    </a:cubicBezTo>
                    <a:lnTo>
                      <a:pt x="85535" y="313373"/>
                    </a:lnTo>
                    <a:cubicBezTo>
                      <a:pt x="146590" y="298895"/>
                      <a:pt x="180594" y="271082"/>
                      <a:pt x="190024" y="235172"/>
                    </a:cubicBezTo>
                    <a:lnTo>
                      <a:pt x="188119" y="234601"/>
                    </a:lnTo>
                    <a:close/>
                    <a:moveTo>
                      <a:pt x="114110" y="187262"/>
                    </a:moveTo>
                    <a:cubicBezTo>
                      <a:pt x="114110" y="212312"/>
                      <a:pt x="129730" y="223647"/>
                      <a:pt x="145066" y="223647"/>
                    </a:cubicBezTo>
                    <a:cubicBezTo>
                      <a:pt x="165449" y="223647"/>
                      <a:pt x="177927" y="210312"/>
                      <a:pt x="177927" y="188405"/>
                    </a:cubicBezTo>
                    <a:cubicBezTo>
                      <a:pt x="177927" y="168497"/>
                      <a:pt x="164687" y="152019"/>
                      <a:pt x="144304" y="152019"/>
                    </a:cubicBezTo>
                    <a:cubicBezTo>
                      <a:pt x="125921" y="152019"/>
                      <a:pt x="114110" y="166116"/>
                      <a:pt x="114110" y="187262"/>
                    </a:cubicBezTo>
                    <a:close/>
                  </a:path>
                </a:pathLst>
              </a:custGeom>
              <a:solidFill>
                <a:srgbClr val="000000"/>
              </a:solidFill>
              <a:ln w="9525" cap="flat">
                <a:noFill/>
                <a:prstDash val="solid"/>
                <a:miter/>
              </a:ln>
            </p:spPr>
            <p:txBody>
              <a:bodyPr rtlCol="0" anchor="ctr"/>
              <a:lstStyle/>
              <a:p>
                <a:endParaRPr lang="ja-JP" altLang="en-US"/>
              </a:p>
            </p:txBody>
          </p:sp>
          <p:sp>
            <p:nvSpPr>
              <p:cNvPr id="196" name="フリーフォーム: 図形 195">
                <a:extLst>
                  <a:ext uri="{FF2B5EF4-FFF2-40B4-BE49-F238E27FC236}">
                    <a16:creationId xmlns:a16="http://schemas.microsoft.com/office/drawing/2014/main" id="{BE1C0677-BED7-48B6-8C15-EDB8BC0D13A6}"/>
                  </a:ext>
                </a:extLst>
              </p:cNvPr>
              <p:cNvSpPr/>
              <p:nvPr/>
            </p:nvSpPr>
            <p:spPr>
              <a:xfrm>
                <a:off x="11559114" y="3189594"/>
                <a:ext cx="123253" cy="122491"/>
              </a:xfrm>
              <a:custGeom>
                <a:avLst/>
                <a:gdLst>
                  <a:gd name="connsiteX0" fmla="*/ 123253 w 123253"/>
                  <a:gd name="connsiteY0" fmla="*/ 61055 h 122491"/>
                  <a:gd name="connsiteX1" fmla="*/ 61817 w 123253"/>
                  <a:gd name="connsiteY1" fmla="*/ 122491 h 122491"/>
                  <a:gd name="connsiteX2" fmla="*/ 0 w 123253"/>
                  <a:gd name="connsiteY2" fmla="*/ 61055 h 122491"/>
                  <a:gd name="connsiteX3" fmla="*/ 61817 w 123253"/>
                  <a:gd name="connsiteY3" fmla="*/ 0 h 122491"/>
                  <a:gd name="connsiteX4" fmla="*/ 123253 w 123253"/>
                  <a:gd name="connsiteY4" fmla="*/ 61055 h 122491"/>
                  <a:gd name="connsiteX5" fmla="*/ 24194 w 123253"/>
                  <a:gd name="connsiteY5" fmla="*/ 61055 h 122491"/>
                  <a:gd name="connsiteX6" fmla="*/ 61817 w 123253"/>
                  <a:gd name="connsiteY6" fmla="*/ 98679 h 122491"/>
                  <a:gd name="connsiteX7" fmla="*/ 98584 w 123253"/>
                  <a:gd name="connsiteY7" fmla="*/ 61055 h 122491"/>
                  <a:gd name="connsiteX8" fmla="*/ 61817 w 123253"/>
                  <a:gd name="connsiteY8" fmla="*/ 24289 h 122491"/>
                  <a:gd name="connsiteX9" fmla="*/ 24194 w 123253"/>
                  <a:gd name="connsiteY9" fmla="*/ 61055 h 12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253" h="122491">
                    <a:moveTo>
                      <a:pt x="123253" y="61055"/>
                    </a:moveTo>
                    <a:cubicBezTo>
                      <a:pt x="123253" y="95060"/>
                      <a:pt x="95821" y="122491"/>
                      <a:pt x="61817" y="122491"/>
                    </a:cubicBezTo>
                    <a:cubicBezTo>
                      <a:pt x="27813" y="122491"/>
                      <a:pt x="0" y="95060"/>
                      <a:pt x="0" y="61055"/>
                    </a:cubicBezTo>
                    <a:cubicBezTo>
                      <a:pt x="0" y="27051"/>
                      <a:pt x="27718" y="0"/>
                      <a:pt x="61817" y="0"/>
                    </a:cubicBezTo>
                    <a:cubicBezTo>
                      <a:pt x="95917" y="0"/>
                      <a:pt x="123253" y="26956"/>
                      <a:pt x="123253" y="61055"/>
                    </a:cubicBezTo>
                    <a:close/>
                    <a:moveTo>
                      <a:pt x="24194" y="61055"/>
                    </a:moveTo>
                    <a:cubicBezTo>
                      <a:pt x="24194" y="81820"/>
                      <a:pt x="40291" y="98679"/>
                      <a:pt x="61817" y="98679"/>
                    </a:cubicBezTo>
                    <a:cubicBezTo>
                      <a:pt x="81724" y="98679"/>
                      <a:pt x="98584" y="81820"/>
                      <a:pt x="98584" y="61055"/>
                    </a:cubicBezTo>
                    <a:cubicBezTo>
                      <a:pt x="98584" y="40291"/>
                      <a:pt x="82582" y="24289"/>
                      <a:pt x="61817" y="24289"/>
                    </a:cubicBezTo>
                    <a:cubicBezTo>
                      <a:pt x="41053" y="24289"/>
                      <a:pt x="24194" y="40291"/>
                      <a:pt x="24194" y="61055"/>
                    </a:cubicBezTo>
                    <a:close/>
                  </a:path>
                </a:pathLst>
              </a:custGeom>
              <a:solidFill>
                <a:srgbClr val="000000"/>
              </a:solidFill>
              <a:ln w="9525" cap="flat">
                <a:noFill/>
                <a:prstDash val="solid"/>
                <a:miter/>
              </a:ln>
            </p:spPr>
            <p:txBody>
              <a:bodyPr rtlCol="0" anchor="ctr"/>
              <a:lstStyle/>
              <a:p>
                <a:endParaRPr lang="ja-JP" altLang="en-US"/>
              </a:p>
            </p:txBody>
          </p:sp>
        </p:grpSp>
      </p:grpSp>
      <p:sp>
        <p:nvSpPr>
          <p:cNvPr id="101" name="テキスト ボックス 102">
            <a:extLst>
              <a:ext uri="{FF2B5EF4-FFF2-40B4-BE49-F238E27FC236}">
                <a16:creationId xmlns:a16="http://schemas.microsoft.com/office/drawing/2014/main" id="{26319ED3-F425-4500-9BF2-A6FD0716D3B5}"/>
              </a:ext>
            </a:extLst>
          </p:cNvPr>
          <p:cNvSpPr txBox="1"/>
          <p:nvPr userDrawn="1"/>
        </p:nvSpPr>
        <p:spPr>
          <a:xfrm>
            <a:off x="7318504" y="5280504"/>
            <a:ext cx="482342" cy="130805"/>
          </a:xfrm>
          <a:prstGeom prst="rect">
            <a:avLst/>
          </a:prstGeom>
          <a:noFill/>
        </p:spPr>
        <p:txBody>
          <a:bodyPr wrap="square" lIns="0" tIns="0" rIns="0" bIns="0" rtlCol="0" anchor="ctr" anchorCtr="1">
            <a:spAutoFit/>
          </a:bodyPr>
          <a:lstStyle>
            <a:defPPr>
              <a:defRPr lang="ja-JP"/>
            </a:defPPr>
            <a:lvl1pPr marL="0" algn="l" defTabSz="1238777" rtl="0" eaLnBrk="1" latinLnBrk="0" hangingPunct="1">
              <a:defRPr kumimoji="1" sz="2439" kern="1200">
                <a:solidFill>
                  <a:schemeClr val="tx1"/>
                </a:solidFill>
                <a:latin typeface="+mn-lt"/>
                <a:ea typeface="+mn-ea"/>
                <a:cs typeface="+mn-cs"/>
              </a:defRPr>
            </a:lvl1pPr>
            <a:lvl2pPr marL="619389" algn="l" defTabSz="1238777" rtl="0" eaLnBrk="1" latinLnBrk="0" hangingPunct="1">
              <a:defRPr kumimoji="1" sz="2439" kern="1200">
                <a:solidFill>
                  <a:schemeClr val="tx1"/>
                </a:solidFill>
                <a:latin typeface="+mn-lt"/>
                <a:ea typeface="+mn-ea"/>
                <a:cs typeface="+mn-cs"/>
              </a:defRPr>
            </a:lvl2pPr>
            <a:lvl3pPr marL="1238777" algn="l" defTabSz="1238777" rtl="0" eaLnBrk="1" latinLnBrk="0" hangingPunct="1">
              <a:defRPr kumimoji="1" sz="2439" kern="1200">
                <a:solidFill>
                  <a:schemeClr val="tx1"/>
                </a:solidFill>
                <a:latin typeface="+mn-lt"/>
                <a:ea typeface="+mn-ea"/>
                <a:cs typeface="+mn-cs"/>
              </a:defRPr>
            </a:lvl3pPr>
            <a:lvl4pPr marL="1858168" algn="l" defTabSz="1238777" rtl="0" eaLnBrk="1" latinLnBrk="0" hangingPunct="1">
              <a:defRPr kumimoji="1" sz="2439" kern="1200">
                <a:solidFill>
                  <a:schemeClr val="tx1"/>
                </a:solidFill>
                <a:latin typeface="+mn-lt"/>
                <a:ea typeface="+mn-ea"/>
                <a:cs typeface="+mn-cs"/>
              </a:defRPr>
            </a:lvl4pPr>
            <a:lvl5pPr marL="2477556" algn="l" defTabSz="1238777" rtl="0" eaLnBrk="1" latinLnBrk="0" hangingPunct="1">
              <a:defRPr kumimoji="1" sz="2439" kern="1200">
                <a:solidFill>
                  <a:schemeClr val="tx1"/>
                </a:solidFill>
                <a:latin typeface="+mn-lt"/>
                <a:ea typeface="+mn-ea"/>
                <a:cs typeface="+mn-cs"/>
              </a:defRPr>
            </a:lvl5pPr>
            <a:lvl6pPr marL="3096946" algn="l" defTabSz="1238777" rtl="0" eaLnBrk="1" latinLnBrk="0" hangingPunct="1">
              <a:defRPr kumimoji="1" sz="2439" kern="1200">
                <a:solidFill>
                  <a:schemeClr val="tx1"/>
                </a:solidFill>
                <a:latin typeface="+mn-lt"/>
                <a:ea typeface="+mn-ea"/>
                <a:cs typeface="+mn-cs"/>
              </a:defRPr>
            </a:lvl6pPr>
            <a:lvl7pPr marL="3716335" algn="l" defTabSz="1238777" rtl="0" eaLnBrk="1" latinLnBrk="0" hangingPunct="1">
              <a:defRPr kumimoji="1" sz="2439" kern="1200">
                <a:solidFill>
                  <a:schemeClr val="tx1"/>
                </a:solidFill>
                <a:latin typeface="+mn-lt"/>
                <a:ea typeface="+mn-ea"/>
                <a:cs typeface="+mn-cs"/>
              </a:defRPr>
            </a:lvl7pPr>
            <a:lvl8pPr marL="4335723" algn="l" defTabSz="1238777" rtl="0" eaLnBrk="1" latinLnBrk="0" hangingPunct="1">
              <a:defRPr kumimoji="1" sz="2439" kern="1200">
                <a:solidFill>
                  <a:schemeClr val="tx1"/>
                </a:solidFill>
                <a:latin typeface="+mn-lt"/>
                <a:ea typeface="+mn-ea"/>
                <a:cs typeface="+mn-cs"/>
              </a:defRPr>
            </a:lvl8pPr>
            <a:lvl9pPr marL="4955114" algn="l" defTabSz="1238777" rtl="0" eaLnBrk="1" latinLnBrk="0" hangingPunct="1">
              <a:defRPr kumimoji="1" sz="2439" kern="1200">
                <a:solidFill>
                  <a:schemeClr val="tx1"/>
                </a:solidFill>
                <a:latin typeface="+mn-lt"/>
                <a:ea typeface="+mn-ea"/>
                <a:cs typeface="+mn-cs"/>
              </a:defRPr>
            </a:lvl9pPr>
          </a:lstStyle>
          <a:p>
            <a:pPr algn="ctr"/>
            <a:r>
              <a:rPr kumimoji="1" lang="ja-JP" altLang="en-US" sz="850" b="1" dirty="0">
                <a:solidFill>
                  <a:schemeClr val="bg1"/>
                </a:solidFill>
                <a:latin typeface="游ゴシック" panose="020B0400000000000000" pitchFamily="50" charset="-128"/>
                <a:ea typeface="游ゴシック" panose="020B0400000000000000" pitchFamily="50" charset="-128"/>
              </a:rPr>
              <a:t>会場</a:t>
            </a:r>
            <a:r>
              <a:rPr kumimoji="1" lang="en-US" altLang="ja-JP" sz="850" b="1" dirty="0">
                <a:solidFill>
                  <a:schemeClr val="bg1"/>
                </a:solidFill>
                <a:latin typeface="游ゴシック" panose="020B0400000000000000" pitchFamily="50" charset="-128"/>
                <a:ea typeface="游ゴシック" panose="020B0400000000000000" pitchFamily="50" charset="-128"/>
              </a:rPr>
              <a:t>MAP</a:t>
            </a:r>
            <a:endParaRPr kumimoji="1" lang="ja-JP" altLang="en-US" sz="850" b="1" dirty="0">
              <a:solidFill>
                <a:schemeClr val="bg1"/>
              </a:solidFill>
              <a:latin typeface="游ゴシック" panose="020B0400000000000000" pitchFamily="50" charset="-128"/>
              <a:ea typeface="游ゴシック" panose="020B0400000000000000" pitchFamily="50" charset="-128"/>
            </a:endParaRPr>
          </a:p>
        </p:txBody>
      </p:sp>
      <p:sp>
        <p:nvSpPr>
          <p:cNvPr id="102" name="テキスト ボックス 102">
            <a:extLst>
              <a:ext uri="{FF2B5EF4-FFF2-40B4-BE49-F238E27FC236}">
                <a16:creationId xmlns:a16="http://schemas.microsoft.com/office/drawing/2014/main" id="{26319ED3-F425-4500-9BF2-A6FD0716D3B5}"/>
              </a:ext>
            </a:extLst>
          </p:cNvPr>
          <p:cNvSpPr txBox="1"/>
          <p:nvPr userDrawn="1"/>
        </p:nvSpPr>
        <p:spPr>
          <a:xfrm>
            <a:off x="6003726" y="7868261"/>
            <a:ext cx="482342" cy="130805"/>
          </a:xfrm>
          <a:prstGeom prst="rect">
            <a:avLst/>
          </a:prstGeom>
          <a:noFill/>
        </p:spPr>
        <p:txBody>
          <a:bodyPr wrap="square" lIns="0" tIns="0" rIns="0" bIns="0" rtlCol="0" anchor="ctr" anchorCtr="1">
            <a:spAutoFit/>
          </a:bodyPr>
          <a:lstStyle>
            <a:defPPr>
              <a:defRPr lang="ja-JP"/>
            </a:defPPr>
            <a:lvl1pPr marL="0" algn="l" defTabSz="1238777" rtl="0" eaLnBrk="1" latinLnBrk="0" hangingPunct="1">
              <a:defRPr kumimoji="1" sz="2439" kern="1200">
                <a:solidFill>
                  <a:schemeClr val="tx1"/>
                </a:solidFill>
                <a:latin typeface="+mn-lt"/>
                <a:ea typeface="+mn-ea"/>
                <a:cs typeface="+mn-cs"/>
              </a:defRPr>
            </a:lvl1pPr>
            <a:lvl2pPr marL="619389" algn="l" defTabSz="1238777" rtl="0" eaLnBrk="1" latinLnBrk="0" hangingPunct="1">
              <a:defRPr kumimoji="1" sz="2439" kern="1200">
                <a:solidFill>
                  <a:schemeClr val="tx1"/>
                </a:solidFill>
                <a:latin typeface="+mn-lt"/>
                <a:ea typeface="+mn-ea"/>
                <a:cs typeface="+mn-cs"/>
              </a:defRPr>
            </a:lvl2pPr>
            <a:lvl3pPr marL="1238777" algn="l" defTabSz="1238777" rtl="0" eaLnBrk="1" latinLnBrk="0" hangingPunct="1">
              <a:defRPr kumimoji="1" sz="2439" kern="1200">
                <a:solidFill>
                  <a:schemeClr val="tx1"/>
                </a:solidFill>
                <a:latin typeface="+mn-lt"/>
                <a:ea typeface="+mn-ea"/>
                <a:cs typeface="+mn-cs"/>
              </a:defRPr>
            </a:lvl3pPr>
            <a:lvl4pPr marL="1858168" algn="l" defTabSz="1238777" rtl="0" eaLnBrk="1" latinLnBrk="0" hangingPunct="1">
              <a:defRPr kumimoji="1" sz="2439" kern="1200">
                <a:solidFill>
                  <a:schemeClr val="tx1"/>
                </a:solidFill>
                <a:latin typeface="+mn-lt"/>
                <a:ea typeface="+mn-ea"/>
                <a:cs typeface="+mn-cs"/>
              </a:defRPr>
            </a:lvl4pPr>
            <a:lvl5pPr marL="2477556" algn="l" defTabSz="1238777" rtl="0" eaLnBrk="1" latinLnBrk="0" hangingPunct="1">
              <a:defRPr kumimoji="1" sz="2439" kern="1200">
                <a:solidFill>
                  <a:schemeClr val="tx1"/>
                </a:solidFill>
                <a:latin typeface="+mn-lt"/>
                <a:ea typeface="+mn-ea"/>
                <a:cs typeface="+mn-cs"/>
              </a:defRPr>
            </a:lvl5pPr>
            <a:lvl6pPr marL="3096946" algn="l" defTabSz="1238777" rtl="0" eaLnBrk="1" latinLnBrk="0" hangingPunct="1">
              <a:defRPr kumimoji="1" sz="2439" kern="1200">
                <a:solidFill>
                  <a:schemeClr val="tx1"/>
                </a:solidFill>
                <a:latin typeface="+mn-lt"/>
                <a:ea typeface="+mn-ea"/>
                <a:cs typeface="+mn-cs"/>
              </a:defRPr>
            </a:lvl6pPr>
            <a:lvl7pPr marL="3716335" algn="l" defTabSz="1238777" rtl="0" eaLnBrk="1" latinLnBrk="0" hangingPunct="1">
              <a:defRPr kumimoji="1" sz="2439" kern="1200">
                <a:solidFill>
                  <a:schemeClr val="tx1"/>
                </a:solidFill>
                <a:latin typeface="+mn-lt"/>
                <a:ea typeface="+mn-ea"/>
                <a:cs typeface="+mn-cs"/>
              </a:defRPr>
            </a:lvl7pPr>
            <a:lvl8pPr marL="4335723" algn="l" defTabSz="1238777" rtl="0" eaLnBrk="1" latinLnBrk="0" hangingPunct="1">
              <a:defRPr kumimoji="1" sz="2439" kern="1200">
                <a:solidFill>
                  <a:schemeClr val="tx1"/>
                </a:solidFill>
                <a:latin typeface="+mn-lt"/>
                <a:ea typeface="+mn-ea"/>
                <a:cs typeface="+mn-cs"/>
              </a:defRPr>
            </a:lvl8pPr>
            <a:lvl9pPr marL="4955114" algn="l" defTabSz="1238777" rtl="0" eaLnBrk="1" latinLnBrk="0" hangingPunct="1">
              <a:defRPr kumimoji="1" sz="2439" kern="1200">
                <a:solidFill>
                  <a:schemeClr val="tx1"/>
                </a:solidFill>
                <a:latin typeface="+mn-lt"/>
                <a:ea typeface="+mn-ea"/>
                <a:cs typeface="+mn-cs"/>
              </a:defRPr>
            </a:lvl9pPr>
          </a:lstStyle>
          <a:p>
            <a:pPr algn="ctr"/>
            <a:r>
              <a:rPr kumimoji="1" lang="ja-JP" altLang="en-US" sz="850" b="1" dirty="0">
                <a:solidFill>
                  <a:schemeClr val="bg1"/>
                </a:solidFill>
                <a:latin typeface="游ゴシック" panose="020B0400000000000000" pitchFamily="50" charset="-128"/>
                <a:ea typeface="游ゴシック" panose="020B0400000000000000" pitchFamily="50" charset="-128"/>
              </a:rPr>
              <a:t>会場</a:t>
            </a:r>
            <a:r>
              <a:rPr kumimoji="1" lang="en-US" altLang="ja-JP" sz="850" b="1" dirty="0">
                <a:solidFill>
                  <a:schemeClr val="bg1"/>
                </a:solidFill>
                <a:latin typeface="游ゴシック" panose="020B0400000000000000" pitchFamily="50" charset="-128"/>
                <a:ea typeface="游ゴシック" panose="020B0400000000000000" pitchFamily="50" charset="-128"/>
              </a:rPr>
              <a:t>MAP</a:t>
            </a:r>
            <a:endParaRPr kumimoji="1" lang="ja-JP" altLang="en-US" sz="85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52147487"/>
      </p:ext>
    </p:extLst>
  </p:cSld>
  <p:clrMap bg1="lt1" tx1="dk1" bg2="lt2" tx2="dk2" accent1="accent1" accent2="accent2" accent3="accent3" accent4="accent4" accent5="accent5" accent6="accent6" hlink="hlink" folHlink="folHlink"/>
  <p:sldLayoutIdLst>
    <p:sldLayoutId id="2147483720" r:id="rId1"/>
  </p:sldLayoutIdLst>
  <p:txStyles>
    <p:titleStyle>
      <a:lvl1pPr algn="l" defTabSz="1133947" rtl="0" eaLnBrk="1" latinLnBrk="0" hangingPunct="1">
        <a:lnSpc>
          <a:spcPct val="90000"/>
        </a:lnSpc>
        <a:spcBef>
          <a:spcPct val="0"/>
        </a:spcBef>
        <a:buNone/>
        <a:defRPr kumimoji="1" sz="5456" kern="1200">
          <a:solidFill>
            <a:schemeClr val="tx1"/>
          </a:solidFill>
          <a:latin typeface="+mj-lt"/>
          <a:ea typeface="+mj-ea"/>
          <a:cs typeface="+mj-cs"/>
        </a:defRPr>
      </a:lvl1pPr>
    </p:titleStyle>
    <p:bodyStyle>
      <a:lvl1pPr marL="283487" indent="-283487" algn="l" defTabSz="1133947" rtl="0" eaLnBrk="1" latinLnBrk="0" hangingPunct="1">
        <a:lnSpc>
          <a:spcPct val="90000"/>
        </a:lnSpc>
        <a:spcBef>
          <a:spcPts val="1240"/>
        </a:spcBef>
        <a:buFont typeface="Arial" panose="020B0604020202020204" pitchFamily="34" charset="0"/>
        <a:buChar char="•"/>
        <a:defRPr kumimoji="1" sz="3472" kern="1200">
          <a:solidFill>
            <a:schemeClr val="tx1"/>
          </a:solidFill>
          <a:latin typeface="+mn-lt"/>
          <a:ea typeface="+mn-ea"/>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p:bodyStyle>
    <p:otherStyle>
      <a:defPPr>
        <a:defRPr lang="ja-JP"/>
      </a:defPPr>
      <a:lvl1pPr marL="0" algn="l" defTabSz="1133947" rtl="0" eaLnBrk="1" latinLnBrk="0" hangingPunct="1">
        <a:defRPr kumimoji="1" sz="2232" kern="1200">
          <a:solidFill>
            <a:schemeClr val="tx1"/>
          </a:solidFill>
          <a:latin typeface="+mn-lt"/>
          <a:ea typeface="+mn-ea"/>
          <a:cs typeface="+mn-cs"/>
        </a:defRPr>
      </a:lvl1pPr>
      <a:lvl2pPr marL="566974" algn="l" defTabSz="1133947" rtl="0" eaLnBrk="1" latinLnBrk="0" hangingPunct="1">
        <a:defRPr kumimoji="1" sz="2232" kern="1200">
          <a:solidFill>
            <a:schemeClr val="tx1"/>
          </a:solidFill>
          <a:latin typeface="+mn-lt"/>
          <a:ea typeface="+mn-ea"/>
          <a:cs typeface="+mn-cs"/>
        </a:defRPr>
      </a:lvl2pPr>
      <a:lvl3pPr marL="1133947" algn="l" defTabSz="1133947" rtl="0" eaLnBrk="1" latinLnBrk="0" hangingPunct="1">
        <a:defRPr kumimoji="1" sz="2232" kern="1200">
          <a:solidFill>
            <a:schemeClr val="tx1"/>
          </a:solidFill>
          <a:latin typeface="+mn-lt"/>
          <a:ea typeface="+mn-ea"/>
          <a:cs typeface="+mn-cs"/>
        </a:defRPr>
      </a:lvl3pPr>
      <a:lvl4pPr marL="1700921" algn="l" defTabSz="1133947" rtl="0" eaLnBrk="1" latinLnBrk="0" hangingPunct="1">
        <a:defRPr kumimoji="1" sz="2232" kern="1200">
          <a:solidFill>
            <a:schemeClr val="tx1"/>
          </a:solidFill>
          <a:latin typeface="+mn-lt"/>
          <a:ea typeface="+mn-ea"/>
          <a:cs typeface="+mn-cs"/>
        </a:defRPr>
      </a:lvl4pPr>
      <a:lvl5pPr marL="2267895" algn="l" defTabSz="1133947" rtl="0" eaLnBrk="1" latinLnBrk="0" hangingPunct="1">
        <a:defRPr kumimoji="1" sz="2232" kern="1200">
          <a:solidFill>
            <a:schemeClr val="tx1"/>
          </a:solidFill>
          <a:latin typeface="+mn-lt"/>
          <a:ea typeface="+mn-ea"/>
          <a:cs typeface="+mn-cs"/>
        </a:defRPr>
      </a:lvl5pPr>
      <a:lvl6pPr marL="2834869" algn="l" defTabSz="1133947" rtl="0" eaLnBrk="1" latinLnBrk="0" hangingPunct="1">
        <a:defRPr kumimoji="1" sz="2232" kern="1200">
          <a:solidFill>
            <a:schemeClr val="tx1"/>
          </a:solidFill>
          <a:latin typeface="+mn-lt"/>
          <a:ea typeface="+mn-ea"/>
          <a:cs typeface="+mn-cs"/>
        </a:defRPr>
      </a:lvl6pPr>
      <a:lvl7pPr marL="3401842" algn="l" defTabSz="1133947" rtl="0" eaLnBrk="1" latinLnBrk="0" hangingPunct="1">
        <a:defRPr kumimoji="1" sz="2232" kern="1200">
          <a:solidFill>
            <a:schemeClr val="tx1"/>
          </a:solidFill>
          <a:latin typeface="+mn-lt"/>
          <a:ea typeface="+mn-ea"/>
          <a:cs typeface="+mn-cs"/>
        </a:defRPr>
      </a:lvl7pPr>
      <a:lvl8pPr marL="3968816" algn="l" defTabSz="1133947" rtl="0" eaLnBrk="1" latinLnBrk="0" hangingPunct="1">
        <a:defRPr kumimoji="1" sz="2232" kern="1200">
          <a:solidFill>
            <a:schemeClr val="tx1"/>
          </a:solidFill>
          <a:latin typeface="+mn-lt"/>
          <a:ea typeface="+mn-ea"/>
          <a:cs typeface="+mn-cs"/>
        </a:defRPr>
      </a:lvl8pPr>
      <a:lvl9pPr marL="4535790" algn="l" defTabSz="1133947" rtl="0" eaLnBrk="1" latinLnBrk="0" hangingPunct="1">
        <a:defRPr kumimoji="1" sz="223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2">
          <p15:clr>
            <a:srgbClr val="F26B43"/>
          </p15:clr>
        </p15:guide>
        <p15:guide id="3" orient="horz" pos="226">
          <p15:clr>
            <a:srgbClr val="F26B43"/>
          </p15:clr>
        </p15:guide>
        <p15:guide id="4" orient="horz" pos="6508">
          <p15:clr>
            <a:srgbClr val="F26B43"/>
          </p15:clr>
        </p15:guide>
        <p15:guide id="5" pos="226">
          <p15:clr>
            <a:srgbClr val="F26B43"/>
          </p15:clr>
        </p15:guide>
        <p15:guide id="6" pos="9298">
          <p15:clr>
            <a:srgbClr val="F26B43"/>
          </p15:clr>
        </p15:guide>
        <p15:guide id="7" pos="9185">
          <p15:clr>
            <a:srgbClr val="F26B43"/>
          </p15:clr>
        </p15:guide>
        <p15:guide id="8" orient="horz" pos="340">
          <p15:clr>
            <a:srgbClr val="F26B43"/>
          </p15:clr>
        </p15:guide>
        <p15:guide id="9" orient="horz" pos="6394">
          <p15:clr>
            <a:srgbClr val="F26B43"/>
          </p15:clr>
        </p15:guide>
        <p15:guide id="10" pos="340">
          <p15:clr>
            <a:srgbClr val="F26B43"/>
          </p15:clr>
        </p15:guide>
        <p15:guide id="11" pos="9072">
          <p15:clr>
            <a:srgbClr val="F26B43"/>
          </p15:clr>
        </p15:guide>
        <p15:guide id="12" orient="horz" pos="4775">
          <p15:clr>
            <a:srgbClr val="F26B43"/>
          </p15:clr>
        </p15:guide>
        <p15:guide id="13" orient="horz" pos="4644">
          <p15:clr>
            <a:srgbClr val="F26B43"/>
          </p15:clr>
        </p15:guide>
        <p15:guide id="15" orient="horz" pos="4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996410"/>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pos="9298" userDrawn="1">
          <p15:clr>
            <a:srgbClr val="F26B43"/>
          </p15:clr>
        </p15:guide>
        <p15:guide id="3" orient="horz" pos="226" userDrawn="1">
          <p15:clr>
            <a:srgbClr val="F26B43"/>
          </p15:clr>
        </p15:guide>
        <p15:guide id="4" orient="horz" pos="650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daiasa.jp/company/" TargetMode="External"/><Relationship Id="rId10" Type="http://schemas.openxmlformats.org/officeDocument/2006/relationships/image" Target="../media/image7.jpg"/><Relationship Id="rId4" Type="http://schemas.openxmlformats.org/officeDocument/2006/relationships/image" Target="../media/image2.jpg"/><Relationship Id="rId9" Type="http://schemas.openxmlformats.org/officeDocument/2006/relationships/image" Target="../media/image6.tmp"/></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図プレースホルダー 54">
            <a:extLst>
              <a:ext uri="{FF2B5EF4-FFF2-40B4-BE49-F238E27FC236}">
                <a16:creationId xmlns:a16="http://schemas.microsoft.com/office/drawing/2014/main" id="{71EA5245-8B42-5E4A-BA7D-CE0B7C3EF0F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3646264" y="7803275"/>
            <a:ext cx="934923" cy="1008000"/>
          </a:xfrm>
          <a:prstGeom prst="rect">
            <a:avLst/>
          </a:prstGeom>
          <a:solidFill>
            <a:schemeClr val="bg1"/>
          </a:solidFill>
        </p:spPr>
      </p:pic>
      <p:pic>
        <p:nvPicPr>
          <p:cNvPr id="43" name="図プレースホルダー 31">
            <a:extLst>
              <a:ext uri="{FF2B5EF4-FFF2-40B4-BE49-F238E27FC236}">
                <a16:creationId xmlns:a16="http://schemas.microsoft.com/office/drawing/2014/main" id="{B031FE98-A067-4507-B87C-6A901CEFF6DE}"/>
              </a:ext>
            </a:extLst>
          </p:cNvPr>
          <p:cNvPicPr>
            <a:picLocks noChangeAspect="1"/>
          </p:cNvPicPr>
          <p:nvPr/>
        </p:nvPicPr>
        <p:blipFill rotWithShape="1">
          <a:blip r:embed="rId4">
            <a:alphaModFix/>
          </a:blip>
          <a:srcRect l="-30" t="13271" r="60" b="13172"/>
          <a:stretch/>
        </p:blipFill>
        <p:spPr>
          <a:xfrm>
            <a:off x="357414" y="539999"/>
            <a:ext cx="14400000" cy="7063750"/>
          </a:xfrm>
          <a:prstGeom prst="rect">
            <a:avLst/>
          </a:prstGeom>
        </p:spPr>
      </p:pic>
      <p:sp>
        <p:nvSpPr>
          <p:cNvPr id="39" name="テキスト プレースホルダー 71">
            <a:extLst>
              <a:ext uri="{FF2B5EF4-FFF2-40B4-BE49-F238E27FC236}">
                <a16:creationId xmlns:a16="http://schemas.microsoft.com/office/drawing/2014/main" id="{57912CE2-664E-0049-895C-71DE3DBEE26B}"/>
              </a:ext>
            </a:extLst>
          </p:cNvPr>
          <p:cNvSpPr txBox="1">
            <a:spLocks/>
          </p:cNvSpPr>
          <p:nvPr/>
        </p:nvSpPr>
        <p:spPr>
          <a:xfrm>
            <a:off x="1584000" y="8529727"/>
            <a:ext cx="3447107" cy="215444"/>
          </a:xfrm>
          <a:prstGeom prst="rect">
            <a:avLst/>
          </a:prstGeom>
          <a:noFill/>
        </p:spPr>
        <p:txBody>
          <a:bodyPr wrap="none" lIns="0" tIns="0" rIns="0" bIns="0">
            <a:noAutofit/>
          </a:bodyPr>
          <a:lstStyle>
            <a:lvl1pPr marL="0" indent="0" algn="l" defTabSz="1133947" rtl="0" eaLnBrk="1" latinLnBrk="0" hangingPunct="1">
              <a:lnSpc>
                <a:spcPct val="100000"/>
              </a:lnSpc>
              <a:spcBef>
                <a:spcPts val="0"/>
              </a:spcBef>
              <a:buFont typeface="Arial" panose="020B0604020202020204" pitchFamily="34" charset="0"/>
              <a:buNone/>
              <a:defRPr kumimoji="1" sz="1000" b="0" i="0" kern="1200" spc="100" baseline="0">
                <a:solidFill>
                  <a:schemeClr val="tx1"/>
                </a:solidFill>
                <a:effectLst/>
                <a:latin typeface="Source Han Sans" panose="020B0500000000000000" pitchFamily="34" charset="-128"/>
                <a:ea typeface="Source Han Sans"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pPr algn="dist"/>
            <a:r>
              <a:rPr lang="en-US" altLang="ja-JP" sz="1500" b="1" dirty="0">
                <a:latin typeface="游ゴシック" panose="020B0400000000000000" pitchFamily="50" charset="-128"/>
                <a:ea typeface="游ゴシック" panose="020B0400000000000000" pitchFamily="50" charset="-128"/>
              </a:rPr>
              <a:t>444-1331</a:t>
            </a:r>
            <a:r>
              <a:rPr lang="ja-JP" altLang="en-US" sz="1500" b="1" dirty="0">
                <a:latin typeface="游ゴシック" panose="020B0400000000000000" pitchFamily="50" charset="-128"/>
                <a:ea typeface="游ゴシック" panose="020B0400000000000000" pitchFamily="50" charset="-128"/>
              </a:rPr>
              <a:t>　愛知県高浜市屋敷町４丁目８番地</a:t>
            </a:r>
            <a:r>
              <a:rPr lang="en-US" altLang="ja-JP" sz="1500" b="1" dirty="0">
                <a:latin typeface="游ゴシック" panose="020B0400000000000000" pitchFamily="50" charset="-128"/>
                <a:ea typeface="游ゴシック" panose="020B0400000000000000" pitchFamily="50" charset="-128"/>
              </a:rPr>
              <a:t>37 </a:t>
            </a:r>
          </a:p>
          <a:p>
            <a:pPr algn="dist"/>
            <a:endParaRPr lang="en-US" altLang="ja-JP" sz="1500" b="1" dirty="0">
              <a:latin typeface="游ゴシック" panose="020B0400000000000000" pitchFamily="50" charset="-128"/>
              <a:ea typeface="游ゴシック" panose="020B0400000000000000" pitchFamily="50" charset="-128"/>
            </a:endParaRPr>
          </a:p>
          <a:p>
            <a:endParaRPr lang="en-US" altLang="ja-JP" sz="1500" b="1" dirty="0">
              <a:latin typeface="游ゴシック" panose="020B0400000000000000" pitchFamily="50" charset="-128"/>
              <a:ea typeface="游ゴシック" panose="020B0400000000000000" pitchFamily="50" charset="-128"/>
            </a:endParaRPr>
          </a:p>
        </p:txBody>
      </p:sp>
      <p:sp>
        <p:nvSpPr>
          <p:cNvPr id="96" name="テキスト プレースホルダー 14">
            <a:extLst>
              <a:ext uri="{FF2B5EF4-FFF2-40B4-BE49-F238E27FC236}">
                <a16:creationId xmlns:a16="http://schemas.microsoft.com/office/drawing/2014/main" id="{B6280167-6525-7941-A1CD-07E878A998CC}"/>
              </a:ext>
            </a:extLst>
          </p:cNvPr>
          <p:cNvSpPr txBox="1">
            <a:spLocks/>
          </p:cNvSpPr>
          <p:nvPr/>
        </p:nvSpPr>
        <p:spPr>
          <a:xfrm>
            <a:off x="357414" y="7542235"/>
            <a:ext cx="6564086" cy="1027974"/>
          </a:xfrm>
          <a:prstGeom prst="rect">
            <a:avLst/>
          </a:prstGeom>
          <a:noFill/>
        </p:spPr>
        <p:txBody>
          <a:bodyPr wrap="square" lIns="39600" tIns="0" rIns="0" bIns="0">
            <a:spAutoFit/>
          </a:bodyPr>
          <a:lstStyle>
            <a:lvl1pPr marL="0" indent="0" algn="l" defTabSz="1133947" rtl="0" eaLnBrk="1" latinLnBrk="0" hangingPunct="1">
              <a:lnSpc>
                <a:spcPct val="100000"/>
              </a:lnSpc>
              <a:spcBef>
                <a:spcPts val="1240"/>
              </a:spcBef>
              <a:buFont typeface="Arial" panose="020B0604020202020204" pitchFamily="34" charset="0"/>
              <a:buNone/>
              <a:defRPr kumimoji="1" sz="6680" b="0" i="0" kern="1200" spc="150" baseline="0">
                <a:solidFill>
                  <a:schemeClr val="tx1"/>
                </a:solidFill>
                <a:latin typeface="Helvetica" pitchFamily="2" charset="0"/>
                <a:ea typeface="Source Han Sans"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en-US" altLang="ja-JP" sz="4400" b="1" dirty="0">
                <a:ea typeface="游ゴシック" panose="020B0400000000000000" pitchFamily="50" charset="-128"/>
              </a:rPr>
              <a:t>4/</a:t>
            </a:r>
            <a:r>
              <a:rPr lang="en-US" altLang="ja-JP" b="1" dirty="0">
                <a:ea typeface="游ゴシック" panose="020B0400000000000000" pitchFamily="50" charset="-128"/>
              </a:rPr>
              <a:t>1</a:t>
            </a:r>
            <a:r>
              <a:rPr lang="en-US" altLang="ja-JP" sz="4000" dirty="0">
                <a:ea typeface="游ゴシック" panose="020B0400000000000000" pitchFamily="50" charset="-128"/>
              </a:rPr>
              <a:t>(</a:t>
            </a:r>
            <a:r>
              <a:rPr lang="ja-JP" altLang="en-US" sz="4000" b="1" dirty="0">
                <a:ea typeface="游ゴシック" panose="020B0400000000000000" pitchFamily="50" charset="-128"/>
              </a:rPr>
              <a:t>土</a:t>
            </a:r>
            <a:r>
              <a:rPr lang="en-US" altLang="ja-JP" sz="4000" dirty="0">
                <a:ea typeface="游ゴシック" panose="020B0400000000000000" pitchFamily="50" charset="-128"/>
              </a:rPr>
              <a:t>)</a:t>
            </a:r>
            <a:r>
              <a:rPr lang="en-US" altLang="ja-JP" sz="6600" b="1" dirty="0">
                <a:ea typeface="游ゴシック" panose="020B0400000000000000" pitchFamily="50" charset="-128"/>
              </a:rPr>
              <a:t>2</a:t>
            </a:r>
            <a:r>
              <a:rPr lang="en-US" altLang="ja-JP" sz="4000" dirty="0">
                <a:latin typeface="Helvetica" panose="020B0604020202020204" pitchFamily="34" charset="0"/>
                <a:ea typeface="游ゴシック" panose="020B0400000000000000" pitchFamily="50" charset="-128"/>
                <a:cs typeface="Helvetica" panose="020B0604020202020204" pitchFamily="34" charset="0"/>
              </a:rPr>
              <a:t>(</a:t>
            </a:r>
            <a:r>
              <a:rPr lang="ja-JP" altLang="en-US" sz="4000" b="1" dirty="0">
                <a:ea typeface="游ゴシック" panose="020B0400000000000000" pitchFamily="50" charset="-128"/>
              </a:rPr>
              <a:t>日</a:t>
            </a:r>
            <a:r>
              <a:rPr lang="en-US" altLang="ja-JP" sz="4000" dirty="0">
                <a:latin typeface="Helvetica" panose="020B0604020202020204" pitchFamily="34" charset="0"/>
                <a:ea typeface="游ゴシック" panose="020B0400000000000000" pitchFamily="50" charset="-128"/>
                <a:cs typeface="Helvetica" panose="020B0604020202020204" pitchFamily="34" charset="0"/>
              </a:rPr>
              <a:t>) </a:t>
            </a:r>
            <a:r>
              <a:rPr lang="en-US" altLang="ja-JP" sz="2500" dirty="0">
                <a:latin typeface="Helvetica" panose="020B0604020202020204" pitchFamily="34" charset="0"/>
                <a:ea typeface="游ゴシック" panose="020B0400000000000000" pitchFamily="50" charset="-128"/>
                <a:cs typeface="Helvetica" panose="020B0604020202020204" pitchFamily="34" charset="0"/>
              </a:rPr>
              <a:t>[10</a:t>
            </a:r>
            <a:r>
              <a:rPr lang="ja-JP" altLang="en-US" sz="2500" dirty="0">
                <a:latin typeface="Helvetica" panose="020B0604020202020204" pitchFamily="34" charset="0"/>
                <a:ea typeface="游ゴシック" panose="020B0400000000000000" pitchFamily="50" charset="-128"/>
                <a:cs typeface="Helvetica" panose="020B0604020202020204" pitchFamily="34" charset="0"/>
              </a:rPr>
              <a:t>：</a:t>
            </a:r>
            <a:r>
              <a:rPr lang="en-US" altLang="ja-JP" sz="2500" dirty="0">
                <a:latin typeface="Helvetica" panose="020B0604020202020204" pitchFamily="34" charset="0"/>
                <a:ea typeface="游ゴシック" panose="020B0400000000000000" pitchFamily="50" charset="-128"/>
                <a:cs typeface="Helvetica" panose="020B0604020202020204" pitchFamily="34" charset="0"/>
              </a:rPr>
              <a:t>00</a:t>
            </a:r>
            <a:r>
              <a:rPr lang="ja-JP" altLang="en-US" sz="2500" dirty="0">
                <a:latin typeface="Helvetica" panose="020B0604020202020204" pitchFamily="34" charset="0"/>
                <a:ea typeface="游ゴシック" panose="020B0400000000000000" pitchFamily="50" charset="-128"/>
                <a:cs typeface="Helvetica" panose="020B0604020202020204" pitchFamily="34" charset="0"/>
              </a:rPr>
              <a:t>～</a:t>
            </a:r>
            <a:r>
              <a:rPr lang="en-US" altLang="ja-JP" sz="2500" dirty="0">
                <a:latin typeface="Helvetica" panose="020B0604020202020204" pitchFamily="34" charset="0"/>
                <a:ea typeface="游ゴシック" panose="020B0400000000000000" pitchFamily="50" charset="-128"/>
                <a:cs typeface="Helvetica" panose="020B0604020202020204" pitchFamily="34" charset="0"/>
              </a:rPr>
              <a:t>16</a:t>
            </a:r>
            <a:r>
              <a:rPr lang="ja-JP" altLang="en-US" sz="2500" dirty="0">
                <a:latin typeface="Helvetica" panose="020B0604020202020204" pitchFamily="34" charset="0"/>
                <a:ea typeface="游ゴシック" panose="020B0400000000000000" pitchFamily="50" charset="-128"/>
                <a:cs typeface="Helvetica" panose="020B0604020202020204" pitchFamily="34" charset="0"/>
              </a:rPr>
              <a:t>：</a:t>
            </a:r>
            <a:r>
              <a:rPr lang="en-US" altLang="ja-JP" sz="2500" dirty="0">
                <a:latin typeface="Helvetica" panose="020B0604020202020204" pitchFamily="34" charset="0"/>
                <a:ea typeface="游ゴシック" panose="020B0400000000000000" pitchFamily="50" charset="-128"/>
                <a:cs typeface="Helvetica" panose="020B0604020202020204" pitchFamily="34" charset="0"/>
              </a:rPr>
              <a:t>00]</a:t>
            </a:r>
            <a:endParaRPr lang="ja-JP" altLang="en-US" sz="2500" dirty="0">
              <a:latin typeface="Helvetica" panose="020B0604020202020204" pitchFamily="34" charset="0"/>
              <a:ea typeface="游ゴシック" panose="020B0400000000000000" pitchFamily="50" charset="-128"/>
              <a:cs typeface="Helvetica" panose="020B0604020202020204" pitchFamily="34" charset="0"/>
            </a:endParaRPr>
          </a:p>
        </p:txBody>
      </p:sp>
      <p:sp>
        <p:nvSpPr>
          <p:cNvPr id="114" name="テキスト ボックス 113">
            <a:extLst>
              <a:ext uri="{FF2B5EF4-FFF2-40B4-BE49-F238E27FC236}">
                <a16:creationId xmlns:a16="http://schemas.microsoft.com/office/drawing/2014/main" id="{50618B11-DA8B-934B-98DD-35DC0A2345AB}"/>
              </a:ext>
            </a:extLst>
          </p:cNvPr>
          <p:cNvSpPr txBox="1"/>
          <p:nvPr/>
        </p:nvSpPr>
        <p:spPr>
          <a:xfrm>
            <a:off x="742401" y="1211256"/>
            <a:ext cx="7580057" cy="1049711"/>
          </a:xfrm>
          <a:prstGeom prst="rect">
            <a:avLst/>
          </a:prstGeom>
          <a:noFill/>
        </p:spPr>
        <p:txBody>
          <a:bodyPr wrap="square" lIns="0" tIns="0" rIns="0" bIns="0" rtlCol="0">
            <a:spAutoFit/>
          </a:bodyPr>
          <a:lstStyle/>
          <a:p>
            <a:pPr algn="dist">
              <a:lnSpc>
                <a:spcPts val="4340"/>
              </a:lnSpc>
            </a:pPr>
            <a:r>
              <a:rPr lang="ja-JP" altLang="en-US" sz="4500" b="1" spc="350" dirty="0">
                <a:solidFill>
                  <a:schemeClr val="bg1"/>
                </a:solidFill>
                <a:effectLst>
                  <a:glow rad="88900">
                    <a:srgbClr val="945200"/>
                  </a:glow>
                </a:effectLst>
                <a:latin typeface="游明朝 Demibold" panose="02020600000000000000" pitchFamily="18" charset="-128"/>
                <a:ea typeface="游明朝 Demibold" panose="02020600000000000000" pitchFamily="18" charset="-128"/>
              </a:rPr>
              <a:t>本物の無垢材の家</a:t>
            </a:r>
            <a:endParaRPr lang="en-US" altLang="ja-JP" sz="4500" b="1" spc="350" dirty="0">
              <a:solidFill>
                <a:schemeClr val="bg1"/>
              </a:solidFill>
              <a:effectLst>
                <a:glow rad="88900">
                  <a:srgbClr val="945200"/>
                </a:glow>
              </a:effectLst>
              <a:latin typeface="游明朝 Demibold" panose="02020600000000000000" pitchFamily="18" charset="-128"/>
              <a:ea typeface="游明朝 Demibold" panose="02020600000000000000" pitchFamily="18" charset="-128"/>
            </a:endParaRPr>
          </a:p>
          <a:p>
            <a:pPr algn="dist">
              <a:lnSpc>
                <a:spcPts val="4340"/>
              </a:lnSpc>
            </a:pPr>
            <a:r>
              <a:rPr lang="ja-JP" altLang="en-US" sz="2300" b="1" dirty="0">
                <a:solidFill>
                  <a:schemeClr val="bg1"/>
                </a:solidFill>
                <a:effectLst>
                  <a:glow rad="88900">
                    <a:srgbClr val="945200">
                      <a:alpha val="80000"/>
                    </a:srgbClr>
                  </a:glow>
                </a:effectLst>
                <a:latin typeface="游明朝 Demibold" panose="02020600000000000000" pitchFamily="18" charset="-128"/>
                <a:ea typeface="游明朝 Demibold" panose="02020600000000000000" pitchFamily="18" charset="-128"/>
              </a:rPr>
              <a:t>心地良さを感じる住まい</a:t>
            </a:r>
            <a:endParaRPr kumimoji="1" lang="ja-JP" altLang="en-US" sz="2300" b="1" dirty="0">
              <a:solidFill>
                <a:schemeClr val="bg1"/>
              </a:solidFill>
              <a:effectLst>
                <a:glow rad="88900">
                  <a:srgbClr val="945200">
                    <a:alpha val="80000"/>
                  </a:srgbClr>
                </a:glow>
              </a:effectLst>
              <a:latin typeface="游明朝 Demibold" panose="02020600000000000000" pitchFamily="18" charset="-128"/>
              <a:ea typeface="游明朝 Demibold" panose="02020600000000000000" pitchFamily="18" charset="-128"/>
            </a:endParaRPr>
          </a:p>
        </p:txBody>
      </p:sp>
      <p:sp>
        <p:nvSpPr>
          <p:cNvPr id="149" name="テキスト プレースホルダー 70">
            <a:extLst>
              <a:ext uri="{FF2B5EF4-FFF2-40B4-BE49-F238E27FC236}">
                <a16:creationId xmlns:a16="http://schemas.microsoft.com/office/drawing/2014/main" id="{BE91C9E6-CCAE-BE49-B604-59E859F614A1}"/>
              </a:ext>
            </a:extLst>
          </p:cNvPr>
          <p:cNvSpPr txBox="1">
            <a:spLocks/>
          </p:cNvSpPr>
          <p:nvPr/>
        </p:nvSpPr>
        <p:spPr>
          <a:xfrm>
            <a:off x="7558776" y="9966674"/>
            <a:ext cx="1593652" cy="200055"/>
          </a:xfrm>
          <a:prstGeom prst="rect">
            <a:avLst/>
          </a:prstGeom>
          <a:noFill/>
        </p:spPr>
        <p:txBody>
          <a:bodyPr wrap="square" lIns="0" tIns="0" rIns="0" bIns="0">
            <a:spAutoFit/>
          </a:bodyPr>
          <a:lstStyle>
            <a:lvl1pPr marL="0" indent="0" algn="l" defTabSz="1133947" rtl="0" eaLnBrk="1" latinLnBrk="0" hangingPunct="1">
              <a:lnSpc>
                <a:spcPct val="100000"/>
              </a:lnSpc>
              <a:spcBef>
                <a:spcPts val="1240"/>
              </a:spcBef>
              <a:buFont typeface="Arial" panose="020B0604020202020204" pitchFamily="34" charset="0"/>
              <a:buNone/>
              <a:defRPr kumimoji="1" sz="700" b="0" i="0" kern="1200" spc="100" baseline="0">
                <a:solidFill>
                  <a:schemeClr val="tx1"/>
                </a:solidFill>
                <a:latin typeface="Source Han Sans JP" panose="020B0500000000000000" pitchFamily="34" charset="-128"/>
                <a:ea typeface="Source Han Sans JP"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ja-JP" altLang="en-US" sz="1300" b="1" dirty="0">
                <a:latin typeface="游ゴシック" panose="020B0400000000000000" pitchFamily="50" charset="-128"/>
                <a:ea typeface="游ゴシック" panose="020B0400000000000000" pitchFamily="50" charset="-128"/>
              </a:rPr>
              <a:t>株式会社</a:t>
            </a:r>
            <a:r>
              <a:rPr lang="en-US" altLang="ja-JP" sz="1300" b="1" dirty="0">
                <a:latin typeface="游ゴシック" panose="020B0400000000000000" pitchFamily="50" charset="-128"/>
                <a:ea typeface="游ゴシック" panose="020B0400000000000000" pitchFamily="50" charset="-128"/>
              </a:rPr>
              <a:t> </a:t>
            </a:r>
            <a:r>
              <a:rPr lang="ja-JP" altLang="en-US" sz="1300" b="1" dirty="0">
                <a:latin typeface="游ゴシック" panose="020B0400000000000000" pitchFamily="50" charset="-128"/>
                <a:ea typeface="游ゴシック" panose="020B0400000000000000" pitchFamily="50" charset="-128"/>
              </a:rPr>
              <a:t>ダイアサ</a:t>
            </a:r>
            <a:endParaRPr lang="en-US" altLang="ja-JP" sz="1300" b="1" dirty="0">
              <a:latin typeface="游ゴシック" panose="020B0400000000000000" pitchFamily="50" charset="-128"/>
              <a:ea typeface="游ゴシック" panose="020B0400000000000000" pitchFamily="50" charset="-128"/>
            </a:endParaRPr>
          </a:p>
        </p:txBody>
      </p:sp>
      <p:sp>
        <p:nvSpPr>
          <p:cNvPr id="152" name="テキスト プレースホルダー 80">
            <a:extLst>
              <a:ext uri="{FF2B5EF4-FFF2-40B4-BE49-F238E27FC236}">
                <a16:creationId xmlns:a16="http://schemas.microsoft.com/office/drawing/2014/main" id="{B5134CD0-DF38-054E-BC94-651364F46047}"/>
              </a:ext>
            </a:extLst>
          </p:cNvPr>
          <p:cNvSpPr txBox="1">
            <a:spLocks/>
          </p:cNvSpPr>
          <p:nvPr/>
        </p:nvSpPr>
        <p:spPr>
          <a:xfrm>
            <a:off x="10620001" y="8352000"/>
            <a:ext cx="3019425" cy="752475"/>
          </a:xfrm>
          <a:prstGeom prst="rect">
            <a:avLst/>
          </a:prstGeom>
        </p:spPr>
        <p:txBody>
          <a:bodyPr lIns="180000" tIns="0" rIns="108000" bIns="0"/>
          <a:lstStyle>
            <a:lvl1pPr marL="0" indent="0" algn="l" defTabSz="1133947" rtl="0" eaLnBrk="1" latinLnBrk="0" hangingPunct="1">
              <a:lnSpc>
                <a:spcPts val="1240"/>
              </a:lnSpc>
              <a:spcBef>
                <a:spcPts val="1240"/>
              </a:spcBef>
              <a:buFont typeface="Arial" panose="020B0604020202020204" pitchFamily="34" charset="0"/>
              <a:buNone/>
              <a:defRPr kumimoji="1" sz="700" b="0" i="0" kern="1200">
                <a:solidFill>
                  <a:schemeClr val="bg1"/>
                </a:solidFill>
                <a:latin typeface="Source Han Sans JP" panose="020B0500000000000000" pitchFamily="34" charset="-128"/>
                <a:ea typeface="Source Han Sans JP"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ja-JP" altLang="en-US" dirty="0">
                <a:latin typeface="游ゴシック Medium" panose="020B0500000000000000" pitchFamily="50" charset="-128"/>
                <a:ea typeface="游ゴシック Medium" panose="020B0500000000000000" pitchFamily="50" charset="-128"/>
              </a:rPr>
              <a:t>構造材はもちろん、内装材、建具、家具に至るまで、ほとんど天然無垢材を使っています。</a:t>
            </a:r>
            <a:br>
              <a:rPr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勾配天井など空間を活かした設計、無垢材をふんだんに使った高いデザイン性など、価値ある「本物」の家づくりを、ぜひこの機会にご覧ください。</a:t>
            </a:r>
          </a:p>
        </p:txBody>
      </p:sp>
      <p:grpSp>
        <p:nvGrpSpPr>
          <p:cNvPr id="157" name="グループ化 156">
            <a:extLst>
              <a:ext uri="{FF2B5EF4-FFF2-40B4-BE49-F238E27FC236}">
                <a16:creationId xmlns:a16="http://schemas.microsoft.com/office/drawing/2014/main" id="{5D32AA9E-BD06-8740-A895-AB16F273A332}"/>
              </a:ext>
            </a:extLst>
          </p:cNvPr>
          <p:cNvGrpSpPr/>
          <p:nvPr/>
        </p:nvGrpSpPr>
        <p:grpSpPr>
          <a:xfrm>
            <a:off x="539749" y="5626098"/>
            <a:ext cx="6381751" cy="1716611"/>
            <a:chOff x="-662667" y="6128452"/>
            <a:chExt cx="5513384" cy="1304215"/>
          </a:xfrm>
        </p:grpSpPr>
        <p:sp>
          <p:nvSpPr>
            <p:cNvPr id="158" name="正方形/長方形 157">
              <a:extLst>
                <a:ext uri="{FF2B5EF4-FFF2-40B4-BE49-F238E27FC236}">
                  <a16:creationId xmlns:a16="http://schemas.microsoft.com/office/drawing/2014/main" id="{D7C3FF3A-9A3C-AD48-A2B1-0B09EE682214}"/>
                </a:ext>
              </a:extLst>
            </p:cNvPr>
            <p:cNvSpPr/>
            <p:nvPr/>
          </p:nvSpPr>
          <p:spPr>
            <a:xfrm>
              <a:off x="-662667" y="6269599"/>
              <a:ext cx="72000" cy="11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716"/>
            </a:p>
          </p:txBody>
        </p:sp>
        <p:grpSp>
          <p:nvGrpSpPr>
            <p:cNvPr id="159" name="グループ化 158">
              <a:extLst>
                <a:ext uri="{FF2B5EF4-FFF2-40B4-BE49-F238E27FC236}">
                  <a16:creationId xmlns:a16="http://schemas.microsoft.com/office/drawing/2014/main" id="{2F32E1CF-4B45-EC49-B035-8207F22E314C}"/>
                </a:ext>
              </a:extLst>
            </p:cNvPr>
            <p:cNvGrpSpPr/>
            <p:nvPr/>
          </p:nvGrpSpPr>
          <p:grpSpPr>
            <a:xfrm>
              <a:off x="-487590" y="6128452"/>
              <a:ext cx="5338307" cy="1304215"/>
              <a:chOff x="-5441755" y="3497667"/>
              <a:chExt cx="5338307" cy="1304215"/>
            </a:xfrm>
          </p:grpSpPr>
          <p:sp>
            <p:nvSpPr>
              <p:cNvPr id="160" name="テキスト ボックス 159">
                <a:extLst>
                  <a:ext uri="{FF2B5EF4-FFF2-40B4-BE49-F238E27FC236}">
                    <a16:creationId xmlns:a16="http://schemas.microsoft.com/office/drawing/2014/main" id="{C3A2E32B-F474-1344-8DCA-AD1FA0ADC743}"/>
                  </a:ext>
                </a:extLst>
              </p:cNvPr>
              <p:cNvSpPr txBox="1"/>
              <p:nvPr/>
            </p:nvSpPr>
            <p:spPr>
              <a:xfrm>
                <a:off x="-5441755" y="3497667"/>
                <a:ext cx="5338306" cy="1256027"/>
              </a:xfrm>
              <a:prstGeom prst="rect">
                <a:avLst/>
              </a:prstGeom>
              <a:noFill/>
            </p:spPr>
            <p:txBody>
              <a:bodyPr wrap="square" lIns="0" tIns="0" rIns="0" bIns="0" rtlCol="0">
                <a:spAutoFit/>
              </a:bodyPr>
              <a:lstStyle/>
              <a:p>
                <a:r>
                  <a:rPr kumimoji="1" lang="en-US" altLang="ja-JP" sz="6300" b="1" dirty="0">
                    <a:solidFill>
                      <a:schemeClr val="bg1"/>
                    </a:solidFill>
                    <a:latin typeface="游ゴシック" panose="020B0400000000000000" pitchFamily="50" charset="-128"/>
                    <a:ea typeface="游ゴシック" panose="020B0400000000000000" pitchFamily="50" charset="-128"/>
                  </a:rPr>
                  <a:t>OPEN HOUSE</a:t>
                </a:r>
                <a:endParaRPr kumimoji="1" lang="ja-JP" altLang="en-US" sz="6300" b="1" dirty="0">
                  <a:solidFill>
                    <a:schemeClr val="bg1"/>
                  </a:solidFill>
                  <a:latin typeface="游ゴシック" panose="020B0400000000000000" pitchFamily="50" charset="-128"/>
                  <a:ea typeface="游ゴシック" panose="020B0400000000000000" pitchFamily="50" charset="-128"/>
                </a:endParaRPr>
              </a:p>
            </p:txBody>
          </p:sp>
          <p:sp>
            <p:nvSpPr>
              <p:cNvPr id="161" name="テキスト ボックス 160">
                <a:extLst>
                  <a:ext uri="{FF2B5EF4-FFF2-40B4-BE49-F238E27FC236}">
                    <a16:creationId xmlns:a16="http://schemas.microsoft.com/office/drawing/2014/main" id="{9B640BC4-AC57-9B47-9722-087FF0B0FD28}"/>
                  </a:ext>
                </a:extLst>
              </p:cNvPr>
              <p:cNvSpPr txBox="1"/>
              <p:nvPr/>
            </p:nvSpPr>
            <p:spPr>
              <a:xfrm>
                <a:off x="-5441754" y="4426523"/>
                <a:ext cx="5338306" cy="375359"/>
              </a:xfrm>
              <a:prstGeom prst="rect">
                <a:avLst/>
              </a:prstGeom>
              <a:noFill/>
            </p:spPr>
            <p:txBody>
              <a:bodyPr wrap="square" lIns="0" tIns="0" rIns="0" bIns="0" rtlCol="0">
                <a:spAutoFit/>
              </a:bodyPr>
              <a:lstStyle/>
              <a:p>
                <a:pPr algn="dist"/>
                <a:r>
                  <a:rPr kumimoji="1" lang="en-US" altLang="ja-JP" b="1" dirty="0">
                    <a:solidFill>
                      <a:schemeClr val="bg1"/>
                    </a:solidFill>
                    <a:latin typeface="游ゴシック" panose="020B0400000000000000" pitchFamily="50" charset="-128"/>
                    <a:ea typeface="游ゴシック" panose="020B0400000000000000" pitchFamily="50" charset="-128"/>
                  </a:rPr>
                  <a:t> </a:t>
                </a:r>
                <a:r>
                  <a:rPr lang="ja-JP" altLang="en-US" b="1" dirty="0">
                    <a:solidFill>
                      <a:schemeClr val="bg1"/>
                    </a:solidFill>
                    <a:latin typeface="游ゴシック" panose="020B0400000000000000" pitchFamily="50" charset="-128"/>
                    <a:ea typeface="游ゴシック" panose="020B0400000000000000" pitchFamily="50" charset="-128"/>
                  </a:rPr>
                  <a:t>お客様の家完成見学会</a:t>
                </a:r>
                <a:endParaRPr kumimoji="1" lang="ja-JP" altLang="en-US" b="1" dirty="0">
                  <a:solidFill>
                    <a:schemeClr val="bg1"/>
                  </a:solidFill>
                  <a:latin typeface="游ゴシック" panose="020B0400000000000000" pitchFamily="50" charset="-128"/>
                  <a:ea typeface="游ゴシック" panose="020B0400000000000000" pitchFamily="50" charset="-128"/>
                </a:endParaRPr>
              </a:p>
            </p:txBody>
          </p:sp>
        </p:grpSp>
      </p:grpSp>
      <p:sp>
        <p:nvSpPr>
          <p:cNvPr id="166" name="テキスト プレースホルダー 81">
            <a:extLst>
              <a:ext uri="{FF2B5EF4-FFF2-40B4-BE49-F238E27FC236}">
                <a16:creationId xmlns:a16="http://schemas.microsoft.com/office/drawing/2014/main" id="{DFD5FE80-2796-A743-A32D-36497FCEE0C3}"/>
              </a:ext>
            </a:extLst>
          </p:cNvPr>
          <p:cNvSpPr txBox="1">
            <a:spLocks/>
          </p:cNvSpPr>
          <p:nvPr/>
        </p:nvSpPr>
        <p:spPr>
          <a:xfrm>
            <a:off x="13645188" y="9007435"/>
            <a:ext cx="756612" cy="111505"/>
          </a:xfrm>
          <a:prstGeom prst="rect">
            <a:avLst/>
          </a:prstGeom>
        </p:spPr>
        <p:txBody>
          <a:bodyPr wrap="square" lIns="0" tIns="0" rIns="0" bIns="0">
            <a:spAutoFit/>
          </a:bodyPr>
          <a:lstStyle>
            <a:lvl1pPr marL="0" indent="0" algn="l" defTabSz="1133947" rtl="0" eaLnBrk="1" latinLnBrk="0" hangingPunct="1">
              <a:lnSpc>
                <a:spcPct val="90000"/>
              </a:lnSpc>
              <a:spcBef>
                <a:spcPts val="1240"/>
              </a:spcBef>
              <a:buFont typeface="Arial" panose="020B0604020202020204" pitchFamily="34" charset="0"/>
              <a:buNone/>
              <a:defRPr kumimoji="1" sz="700" b="0" i="0" kern="1200">
                <a:solidFill>
                  <a:schemeClr val="bg1"/>
                </a:solidFill>
                <a:latin typeface="Source Han Sans JP" panose="020B0500000000000000" pitchFamily="34" charset="-128"/>
                <a:ea typeface="Source Han Sans JP"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ja-JP" altLang="en-US" sz="800" dirty="0">
                <a:latin typeface="游ゴシック Medium" panose="020B0500000000000000" pitchFamily="50" charset="-128"/>
                <a:ea typeface="游ゴシック Medium" panose="020B0500000000000000" pitchFamily="50" charset="-128"/>
              </a:rPr>
              <a:t>杉浦　雅之</a:t>
            </a:r>
          </a:p>
        </p:txBody>
      </p:sp>
      <p:sp>
        <p:nvSpPr>
          <p:cNvPr id="167" name="テキスト プレースホルダー 82">
            <a:extLst>
              <a:ext uri="{FF2B5EF4-FFF2-40B4-BE49-F238E27FC236}">
                <a16:creationId xmlns:a16="http://schemas.microsoft.com/office/drawing/2014/main" id="{A1CADBE4-DDA7-3347-90F2-D117C15372ED}"/>
              </a:ext>
            </a:extLst>
          </p:cNvPr>
          <p:cNvSpPr txBox="1">
            <a:spLocks/>
          </p:cNvSpPr>
          <p:nvPr/>
        </p:nvSpPr>
        <p:spPr>
          <a:xfrm>
            <a:off x="13645188" y="8913685"/>
            <a:ext cx="756612" cy="83613"/>
          </a:xfrm>
          <a:prstGeom prst="rect">
            <a:avLst/>
          </a:prstGeom>
        </p:spPr>
        <p:txBody>
          <a:bodyPr wrap="square" lIns="0" tIns="0" rIns="0" bIns="0">
            <a:spAutoFit/>
          </a:bodyPr>
          <a:lstStyle>
            <a:lvl1pPr marL="0" indent="0" algn="l" defTabSz="1133947" rtl="0" eaLnBrk="1" latinLnBrk="0" hangingPunct="1">
              <a:lnSpc>
                <a:spcPct val="90000"/>
              </a:lnSpc>
              <a:spcBef>
                <a:spcPts val="1240"/>
              </a:spcBef>
              <a:buFont typeface="Arial" panose="020B0604020202020204" pitchFamily="34" charset="0"/>
              <a:buNone/>
              <a:defRPr kumimoji="1" sz="500" b="0" i="0" kern="1200">
                <a:solidFill>
                  <a:schemeClr val="bg1"/>
                </a:solidFill>
                <a:latin typeface="Source Han Sans JP" panose="020B0500000000000000" pitchFamily="34" charset="-128"/>
                <a:ea typeface="Source Han Sans JP"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ja-JP" altLang="en-US" sz="600" dirty="0">
                <a:latin typeface="游ゴシック Medium" panose="020B0500000000000000" pitchFamily="50" charset="-128"/>
                <a:ea typeface="游ゴシック Medium" panose="020B0500000000000000" pitchFamily="50" charset="-128"/>
              </a:rPr>
              <a:t>代表取締役</a:t>
            </a:r>
          </a:p>
        </p:txBody>
      </p:sp>
      <p:sp>
        <p:nvSpPr>
          <p:cNvPr id="168" name="テキスト プレースホルダー 68">
            <a:extLst>
              <a:ext uri="{FF2B5EF4-FFF2-40B4-BE49-F238E27FC236}">
                <a16:creationId xmlns:a16="http://schemas.microsoft.com/office/drawing/2014/main" id="{EFA2368E-CA35-744C-86C1-70D2D360EE9B}"/>
              </a:ext>
            </a:extLst>
          </p:cNvPr>
          <p:cNvSpPr txBox="1">
            <a:spLocks/>
          </p:cNvSpPr>
          <p:nvPr/>
        </p:nvSpPr>
        <p:spPr>
          <a:xfrm>
            <a:off x="12844250" y="9974212"/>
            <a:ext cx="1736938" cy="615553"/>
          </a:xfrm>
          <a:prstGeom prst="rect">
            <a:avLst/>
          </a:prstGeom>
          <a:noFill/>
        </p:spPr>
        <p:txBody>
          <a:bodyPr wrap="square" lIns="0" tIns="0" rIns="0" bIns="0">
            <a:spAutoFit/>
          </a:bodyPr>
          <a:lstStyle>
            <a:lvl1pPr marL="0" indent="0" algn="l" defTabSz="1133947" rtl="0" eaLnBrk="1" latinLnBrk="0" hangingPunct="1">
              <a:lnSpc>
                <a:spcPct val="100000"/>
              </a:lnSpc>
              <a:spcBef>
                <a:spcPts val="1240"/>
              </a:spcBef>
              <a:buFont typeface="Arial" panose="020B0604020202020204" pitchFamily="34" charset="0"/>
              <a:buNone/>
              <a:defRPr kumimoji="1" sz="1000" b="0" i="0" kern="1200" spc="100" baseline="0">
                <a:solidFill>
                  <a:schemeClr val="tx1"/>
                </a:solidFill>
                <a:latin typeface="Helvetica" pitchFamily="2" charset="0"/>
                <a:ea typeface="Source Han Sans"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en-US" altLang="ja-JP" b="1" dirty="0">
                <a:ea typeface="游ゴシック" panose="020B0400000000000000" pitchFamily="50" charset="-128"/>
                <a:hlinkClick r:id="rId5"/>
              </a:rPr>
              <a:t>https://daiasa.jp/company/</a:t>
            </a:r>
            <a:endParaRPr lang="en-US" altLang="ja-JP" b="1" dirty="0">
              <a:ea typeface="游ゴシック" panose="020B0400000000000000" pitchFamily="50" charset="-128"/>
            </a:endParaRPr>
          </a:p>
          <a:p>
            <a:endParaRPr lang="ja-JP" altLang="en-US" b="1" dirty="0">
              <a:ea typeface="游ゴシック" panose="020B0400000000000000" pitchFamily="50" charset="-128"/>
            </a:endParaRPr>
          </a:p>
        </p:txBody>
      </p:sp>
      <p:sp>
        <p:nvSpPr>
          <p:cNvPr id="169" name="テキスト プレースホルダー 69">
            <a:extLst>
              <a:ext uri="{FF2B5EF4-FFF2-40B4-BE49-F238E27FC236}">
                <a16:creationId xmlns:a16="http://schemas.microsoft.com/office/drawing/2014/main" id="{A3B0F069-0CC7-1344-8EFD-222BCDA9FB80}"/>
              </a:ext>
            </a:extLst>
          </p:cNvPr>
          <p:cNvSpPr txBox="1">
            <a:spLocks/>
          </p:cNvSpPr>
          <p:nvPr/>
        </p:nvSpPr>
        <p:spPr>
          <a:xfrm>
            <a:off x="9273800" y="9963540"/>
            <a:ext cx="1507931" cy="161583"/>
          </a:xfrm>
          <a:prstGeom prst="rect">
            <a:avLst/>
          </a:prstGeom>
          <a:noFill/>
        </p:spPr>
        <p:txBody>
          <a:bodyPr wrap="square" lIns="0" tIns="0" rIns="0" bIns="0">
            <a:spAutoFit/>
          </a:bodyPr>
          <a:lstStyle>
            <a:lvl1pPr marL="0" indent="0" algn="l" defTabSz="1133947" rtl="0" eaLnBrk="1" latinLnBrk="0" hangingPunct="1">
              <a:lnSpc>
                <a:spcPct val="100000"/>
              </a:lnSpc>
              <a:spcBef>
                <a:spcPts val="1240"/>
              </a:spcBef>
              <a:buFont typeface="Arial" panose="020B0604020202020204" pitchFamily="34" charset="0"/>
              <a:buNone/>
              <a:defRPr kumimoji="1" sz="900" b="0" i="0" kern="1200" spc="100" baseline="0">
                <a:solidFill>
                  <a:schemeClr val="tx1"/>
                </a:solidFill>
                <a:latin typeface="Helvetica" pitchFamily="2" charset="0"/>
                <a:ea typeface="Source Han Sans"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en" altLang="ja-JP" sz="1050" b="1" dirty="0">
                <a:ea typeface="游ゴシック" panose="020B0400000000000000" pitchFamily="50" charset="-128"/>
              </a:rPr>
              <a:t>TEL 090-8554-2178  </a:t>
            </a:r>
            <a:endParaRPr lang="ja-JP" altLang="en-US" sz="1050" b="1" dirty="0">
              <a:ea typeface="游ゴシック" panose="020B0400000000000000" pitchFamily="50" charset="-128"/>
            </a:endParaRPr>
          </a:p>
        </p:txBody>
      </p:sp>
      <p:sp>
        <p:nvSpPr>
          <p:cNvPr id="170" name="テキスト プレースホルダー 70">
            <a:extLst>
              <a:ext uri="{FF2B5EF4-FFF2-40B4-BE49-F238E27FC236}">
                <a16:creationId xmlns:a16="http://schemas.microsoft.com/office/drawing/2014/main" id="{313F346E-F912-3F42-A83D-4ECC736309AB}"/>
              </a:ext>
            </a:extLst>
          </p:cNvPr>
          <p:cNvSpPr txBox="1">
            <a:spLocks/>
          </p:cNvSpPr>
          <p:nvPr/>
        </p:nvSpPr>
        <p:spPr>
          <a:xfrm>
            <a:off x="9266976" y="9757979"/>
            <a:ext cx="2817604" cy="138499"/>
          </a:xfrm>
          <a:prstGeom prst="rect">
            <a:avLst/>
          </a:prstGeom>
          <a:noFill/>
        </p:spPr>
        <p:txBody>
          <a:bodyPr wrap="square" lIns="0" tIns="0" rIns="0" bIns="0">
            <a:spAutoFit/>
          </a:bodyPr>
          <a:lstStyle>
            <a:lvl1pPr marL="0" indent="0" algn="l" defTabSz="1133947" rtl="0" eaLnBrk="1" latinLnBrk="0" hangingPunct="1">
              <a:lnSpc>
                <a:spcPct val="100000"/>
              </a:lnSpc>
              <a:spcBef>
                <a:spcPts val="1240"/>
              </a:spcBef>
              <a:buFont typeface="Arial" panose="020B0604020202020204" pitchFamily="34" charset="0"/>
              <a:buNone/>
              <a:defRPr kumimoji="1" sz="700" b="0" i="0" kern="1200" spc="100" baseline="0">
                <a:solidFill>
                  <a:schemeClr val="tx1"/>
                </a:solidFill>
                <a:latin typeface="Source Han Sans JP" panose="020B0500000000000000" pitchFamily="34" charset="-128"/>
                <a:ea typeface="Source Han Sans JP"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ja-JP" altLang="en-US" sz="900" b="1" dirty="0">
                <a:latin typeface="游ゴシック" panose="020B0400000000000000" pitchFamily="50" charset="-128"/>
                <a:ea typeface="游ゴシック" panose="020B0400000000000000" pitchFamily="50" charset="-128"/>
              </a:rPr>
              <a:t>〒</a:t>
            </a:r>
            <a:r>
              <a:rPr lang="en-US" altLang="ja-JP" sz="900" b="1" dirty="0">
                <a:latin typeface="游ゴシック" panose="020B0400000000000000" pitchFamily="50" charset="-128"/>
                <a:ea typeface="游ゴシック" panose="020B0400000000000000" pitchFamily="50" charset="-128"/>
              </a:rPr>
              <a:t>444-1336</a:t>
            </a:r>
            <a:r>
              <a:rPr lang="ja-JP" altLang="en-US" sz="900" b="1" dirty="0">
                <a:latin typeface="游ゴシック" panose="020B0400000000000000" pitchFamily="50" charset="-128"/>
                <a:ea typeface="游ゴシック" panose="020B0400000000000000" pitchFamily="50" charset="-128"/>
              </a:rPr>
              <a:t>　愛知県高浜市呉竹町</a:t>
            </a:r>
            <a:r>
              <a:rPr lang="en-US" altLang="ja-JP" sz="900" b="1" dirty="0">
                <a:latin typeface="游ゴシック" panose="020B0400000000000000" pitchFamily="50" charset="-128"/>
                <a:ea typeface="游ゴシック" panose="020B0400000000000000" pitchFamily="50" charset="-128"/>
              </a:rPr>
              <a:t>3-5-32</a:t>
            </a:r>
          </a:p>
        </p:txBody>
      </p:sp>
      <p:sp>
        <p:nvSpPr>
          <p:cNvPr id="171" name="テキスト プレースホルダー 20">
            <a:extLst>
              <a:ext uri="{FF2B5EF4-FFF2-40B4-BE49-F238E27FC236}">
                <a16:creationId xmlns:a16="http://schemas.microsoft.com/office/drawing/2014/main" id="{D09F9848-9919-0E40-A567-2136F8A70374}"/>
              </a:ext>
            </a:extLst>
          </p:cNvPr>
          <p:cNvSpPr txBox="1">
            <a:spLocks/>
          </p:cNvSpPr>
          <p:nvPr/>
        </p:nvSpPr>
        <p:spPr>
          <a:xfrm>
            <a:off x="7558775" y="8153282"/>
            <a:ext cx="2880000" cy="1117717"/>
          </a:xfrm>
          <a:prstGeom prst="rect">
            <a:avLst/>
          </a:prstGeom>
          <a:solidFill>
            <a:schemeClr val="bg1"/>
          </a:solidFill>
        </p:spPr>
        <p:txBody>
          <a:bodyPr lIns="90000" tIns="0" rIns="90000" bIns="0" anchor="ctr" anchorCtr="1"/>
          <a:lstStyle>
            <a:lvl1pPr marL="0" indent="0" algn="l" defTabSz="1133947" rtl="0" eaLnBrk="1" latinLnBrk="0" hangingPunct="1">
              <a:lnSpc>
                <a:spcPts val="1060"/>
              </a:lnSpc>
              <a:spcBef>
                <a:spcPts val="1240"/>
              </a:spcBef>
              <a:buFont typeface="Arial" panose="020B0604020202020204" pitchFamily="34" charset="0"/>
              <a:buNone/>
              <a:defRPr kumimoji="1" sz="700" b="0" i="0" kern="1200">
                <a:solidFill>
                  <a:schemeClr val="tx1"/>
                </a:solidFill>
                <a:latin typeface="Source Han Sans JP Medium" panose="020B0500000000000000" pitchFamily="34" charset="-128"/>
                <a:ea typeface="Source Han Sans JP Medium"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pPr marL="355600" indent="-355600">
              <a:spcBef>
                <a:spcPts val="100"/>
              </a:spcBef>
            </a:pPr>
            <a:r>
              <a:rPr lang="ja-JP" altLang="en-US" b="1" dirty="0">
                <a:latin typeface="游ゴシック" panose="020B0400000000000000" pitchFamily="50" charset="-128"/>
                <a:ea typeface="游ゴシック" panose="020B0400000000000000" pitchFamily="50" charset="-128"/>
              </a:rPr>
              <a:t>耐　震： 乾燥無垢材の木組の技術と耐震パネルを組み合わせて震度</a:t>
            </a:r>
            <a:r>
              <a:rPr lang="en-US" altLang="ja-JP" b="1" dirty="0">
                <a:latin typeface="游ゴシック" panose="020B0400000000000000" pitchFamily="50" charset="-128"/>
                <a:ea typeface="游ゴシック" panose="020B0400000000000000" pitchFamily="50" charset="-128"/>
              </a:rPr>
              <a:t>6</a:t>
            </a:r>
            <a:r>
              <a:rPr lang="ja-JP" altLang="en-US" b="1" dirty="0">
                <a:latin typeface="游ゴシック" panose="020B0400000000000000" pitchFamily="50" charset="-128"/>
                <a:ea typeface="游ゴシック" panose="020B0400000000000000" pitchFamily="50" charset="-128"/>
              </a:rPr>
              <a:t>強でもビクともしない。</a:t>
            </a:r>
            <a:endParaRPr lang="en-US" altLang="ja-JP" b="1" dirty="0">
              <a:latin typeface="游ゴシック" panose="020B0400000000000000" pitchFamily="50" charset="-128"/>
              <a:ea typeface="游ゴシック" panose="020B0400000000000000" pitchFamily="50" charset="-128"/>
            </a:endParaRPr>
          </a:p>
          <a:p>
            <a:pPr marL="355600" indent="-355600">
              <a:spcBef>
                <a:spcPts val="100"/>
              </a:spcBef>
            </a:pPr>
            <a:r>
              <a:rPr lang="ja-JP" altLang="en-US" b="1" dirty="0">
                <a:latin typeface="游ゴシック" panose="020B0400000000000000" pitchFamily="50" charset="-128"/>
                <a:ea typeface="游ゴシック" panose="020B0400000000000000" pitchFamily="50" charset="-128"/>
              </a:rPr>
              <a:t>耐　久： </a:t>
            </a:r>
            <a:r>
              <a:rPr lang="en-US" altLang="ja-JP" b="1" dirty="0">
                <a:latin typeface="游ゴシック" panose="020B0400000000000000" pitchFamily="50" charset="-128"/>
                <a:ea typeface="游ゴシック" panose="020B0400000000000000" pitchFamily="50" charset="-128"/>
              </a:rPr>
              <a:t>100</a:t>
            </a:r>
            <a:r>
              <a:rPr lang="ja-JP" altLang="en-US" b="1" dirty="0">
                <a:latin typeface="游ゴシック" panose="020B0400000000000000" pitchFamily="50" charset="-128"/>
                <a:ea typeface="游ゴシック" panose="020B0400000000000000" pitchFamily="50" charset="-128"/>
              </a:rPr>
              <a:t>年住める住まいの秘密は湿気対策。</a:t>
            </a:r>
            <a:endParaRPr lang="en-US" altLang="ja-JP" b="1" dirty="0">
              <a:latin typeface="游ゴシック" panose="020B0400000000000000" pitchFamily="50" charset="-128"/>
              <a:ea typeface="游ゴシック" panose="020B0400000000000000" pitchFamily="50" charset="-128"/>
            </a:endParaRPr>
          </a:p>
          <a:p>
            <a:pPr marL="355600" indent="-355600">
              <a:spcBef>
                <a:spcPts val="100"/>
              </a:spcBef>
            </a:pPr>
            <a:r>
              <a:rPr lang="ja-JP" altLang="en-US" b="1" dirty="0">
                <a:latin typeface="游ゴシック" panose="020B0400000000000000" pitchFamily="50" charset="-128"/>
                <a:ea typeface="游ゴシック" panose="020B0400000000000000" pitchFamily="50" charset="-128"/>
              </a:rPr>
              <a:t>省エネ： 最新技術の遮熱＋断熱を組み合わせた屋根パネルで一年中快適温度。</a:t>
            </a:r>
            <a:endParaRPr lang="en-US" altLang="ja-JP" b="1" dirty="0">
              <a:latin typeface="游ゴシック" panose="020B0400000000000000" pitchFamily="50" charset="-128"/>
              <a:ea typeface="游ゴシック" panose="020B0400000000000000" pitchFamily="50" charset="-128"/>
            </a:endParaRPr>
          </a:p>
          <a:p>
            <a:pPr marL="355600" indent="-355600">
              <a:spcBef>
                <a:spcPts val="100"/>
              </a:spcBef>
            </a:pPr>
            <a:r>
              <a:rPr lang="ja-JP" altLang="en-US" b="1" dirty="0">
                <a:latin typeface="游ゴシック" panose="020B0400000000000000" pitchFamily="50" charset="-128"/>
                <a:ea typeface="游ゴシック" panose="020B0400000000000000" pitchFamily="50" charset="-128"/>
              </a:rPr>
              <a:t>健　康： 自然の恵みを住まいに活かす、無垢材の住まいが家族の健康を育むワケとは。</a:t>
            </a:r>
          </a:p>
        </p:txBody>
      </p:sp>
      <p:sp>
        <p:nvSpPr>
          <p:cNvPr id="173" name="テキスト ボックス 172">
            <a:extLst>
              <a:ext uri="{FF2B5EF4-FFF2-40B4-BE49-F238E27FC236}">
                <a16:creationId xmlns:a16="http://schemas.microsoft.com/office/drawing/2014/main" id="{EF15289C-3046-674A-8B8E-10CA5D2C11B2}"/>
              </a:ext>
            </a:extLst>
          </p:cNvPr>
          <p:cNvSpPr txBox="1"/>
          <p:nvPr/>
        </p:nvSpPr>
        <p:spPr>
          <a:xfrm>
            <a:off x="10722770" y="8022474"/>
            <a:ext cx="3764756" cy="187453"/>
          </a:xfrm>
          <a:prstGeom prst="rect">
            <a:avLst/>
          </a:prstGeom>
          <a:noFill/>
        </p:spPr>
        <p:txBody>
          <a:bodyPr wrap="square" lIns="72000" tIns="18000" rIns="72000" bIns="0" rtlCol="0" anchor="ctr" anchorCtr="0">
            <a:spAutoFit/>
          </a:bodyPr>
          <a:lstStyle/>
          <a:p>
            <a:r>
              <a:rPr lang="ja-JP" altLang="en-US" sz="1100" b="1" dirty="0">
                <a:solidFill>
                  <a:schemeClr val="accent2"/>
                </a:solidFill>
                <a:latin typeface="游明朝 Demibold" panose="02020600000000000000" pitchFamily="18" charset="-128"/>
                <a:ea typeface="游明朝 Demibold" panose="02020600000000000000" pitchFamily="18" charset="-128"/>
              </a:rPr>
              <a:t>探していた住まいが、ここで見つかる。</a:t>
            </a:r>
            <a:endParaRPr kumimoji="1" lang="ja-JP" altLang="en-US" dirty="0">
              <a:latin typeface="游明朝 Demibold" panose="02020600000000000000" pitchFamily="18" charset="-128"/>
              <a:ea typeface="游明朝 Demibold" panose="02020600000000000000" pitchFamily="18" charset="-128"/>
            </a:endParaRPr>
          </a:p>
        </p:txBody>
      </p:sp>
      <p:sp>
        <p:nvSpPr>
          <p:cNvPr id="38" name="テキスト プレースホルダー 74">
            <a:extLst>
              <a:ext uri="{FF2B5EF4-FFF2-40B4-BE49-F238E27FC236}">
                <a16:creationId xmlns:a16="http://schemas.microsoft.com/office/drawing/2014/main" id="{F0FB371A-967C-F344-869D-82122E7084F1}"/>
              </a:ext>
            </a:extLst>
          </p:cNvPr>
          <p:cNvSpPr txBox="1">
            <a:spLocks/>
          </p:cNvSpPr>
          <p:nvPr/>
        </p:nvSpPr>
        <p:spPr>
          <a:xfrm>
            <a:off x="3295610" y="9431435"/>
            <a:ext cx="1847889" cy="652486"/>
          </a:xfrm>
          <a:prstGeom prst="rect">
            <a:avLst/>
          </a:prstGeom>
        </p:spPr>
        <p:txBody>
          <a:bodyPr wrap="square" lIns="0" tIns="0" rIns="0" bIns="0">
            <a:spAutoFit/>
          </a:bodyPr>
          <a:lstStyle>
            <a:lvl1pPr marL="0" indent="0" algn="l" defTabSz="1133947" rtl="0" eaLnBrk="1" latinLnBrk="0" hangingPunct="1">
              <a:lnSpc>
                <a:spcPct val="90000"/>
              </a:lnSpc>
              <a:spcBef>
                <a:spcPts val="1240"/>
              </a:spcBef>
              <a:buFont typeface="Arial" panose="020B0604020202020204" pitchFamily="34" charset="0"/>
              <a:buNone/>
              <a:defRPr kumimoji="1" sz="1400" b="0" i="0" kern="1200" spc="100" baseline="0">
                <a:solidFill>
                  <a:schemeClr val="tx1"/>
                </a:solidFill>
                <a:latin typeface="Helvetica" pitchFamily="2" charset="0"/>
                <a:ea typeface="+mn-ea"/>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en-US" altLang="ja-JP" sz="1800" b="1" dirty="0"/>
              <a:t>090-8554-2178</a:t>
            </a:r>
          </a:p>
          <a:p>
            <a:endParaRPr lang="en-US" altLang="ja-JP" sz="1800" b="1" dirty="0"/>
          </a:p>
        </p:txBody>
      </p:sp>
      <p:sp>
        <p:nvSpPr>
          <p:cNvPr id="36" name="テキスト ボックス 35">
            <a:extLst>
              <a:ext uri="{FF2B5EF4-FFF2-40B4-BE49-F238E27FC236}">
                <a16:creationId xmlns:a16="http://schemas.microsoft.com/office/drawing/2014/main" id="{180EEF73-1EAD-4406-AFEC-E3ADA1C28A58}"/>
              </a:ext>
            </a:extLst>
          </p:cNvPr>
          <p:cNvSpPr txBox="1"/>
          <p:nvPr/>
        </p:nvSpPr>
        <p:spPr>
          <a:xfrm>
            <a:off x="384231" y="375050"/>
            <a:ext cx="2688631" cy="138499"/>
          </a:xfrm>
          <a:prstGeom prst="rect">
            <a:avLst/>
          </a:prstGeom>
          <a:noFill/>
        </p:spPr>
        <p:txBody>
          <a:bodyPr wrap="square" lIns="0" tIns="0" rIns="0" bIns="0" rtlCol="0">
            <a:spAutoFit/>
          </a:bodyPr>
          <a:lstStyle/>
          <a:p>
            <a:r>
              <a:rPr kumimoji="1" lang="ja-JP" altLang="en-US" sz="900" spc="70" dirty="0">
                <a:solidFill>
                  <a:srgbClr val="C83044"/>
                </a:solidFill>
                <a:latin typeface="游ゴシック Medium" panose="020B0500000000000000" pitchFamily="50" charset="-128"/>
                <a:ea typeface="游ゴシック Medium" panose="020B0500000000000000" pitchFamily="50" charset="-128"/>
              </a:rPr>
              <a:t>来て・見て・比べて</a:t>
            </a:r>
            <a:r>
              <a:rPr kumimoji="1" lang="en-US" altLang="ja-JP" sz="900" spc="70" dirty="0">
                <a:solidFill>
                  <a:srgbClr val="C83044"/>
                </a:solidFill>
                <a:latin typeface="游ゴシック Medium" panose="020B0500000000000000" pitchFamily="50" charset="-128"/>
                <a:ea typeface="游ゴシック Medium" panose="020B0500000000000000" pitchFamily="50" charset="-128"/>
              </a:rPr>
              <a:t> </a:t>
            </a:r>
            <a:r>
              <a:rPr kumimoji="1" lang="ja-JP" altLang="en-US" sz="900" spc="70" dirty="0">
                <a:solidFill>
                  <a:srgbClr val="C83044"/>
                </a:solidFill>
                <a:latin typeface="游ゴシック Medium" panose="020B0500000000000000" pitchFamily="50" charset="-128"/>
                <a:ea typeface="游ゴシック Medium" panose="020B0500000000000000" pitchFamily="50" charset="-128"/>
              </a:rPr>
              <a:t>夢ハウス</a:t>
            </a:r>
          </a:p>
        </p:txBody>
      </p:sp>
      <p:sp>
        <p:nvSpPr>
          <p:cNvPr id="37" name="テキスト プレースホルダー 70">
            <a:extLst>
              <a:ext uri="{FF2B5EF4-FFF2-40B4-BE49-F238E27FC236}">
                <a16:creationId xmlns:a16="http://schemas.microsoft.com/office/drawing/2014/main" id="{D9445715-966B-4F5E-AA09-230C96B3F9D9}"/>
              </a:ext>
            </a:extLst>
          </p:cNvPr>
          <p:cNvSpPr txBox="1">
            <a:spLocks/>
          </p:cNvSpPr>
          <p:nvPr/>
        </p:nvSpPr>
        <p:spPr>
          <a:xfrm>
            <a:off x="7558776" y="9727200"/>
            <a:ext cx="1593652" cy="200055"/>
          </a:xfrm>
          <a:prstGeom prst="rect">
            <a:avLst/>
          </a:prstGeom>
          <a:noFill/>
        </p:spPr>
        <p:txBody>
          <a:bodyPr wrap="square" lIns="0" tIns="0" rIns="0" bIns="0">
            <a:spAutoFit/>
          </a:bodyPr>
          <a:lstStyle>
            <a:lvl1pPr marL="0" indent="0" algn="l" defTabSz="1133947" rtl="0" eaLnBrk="1" latinLnBrk="0" hangingPunct="1">
              <a:lnSpc>
                <a:spcPct val="100000"/>
              </a:lnSpc>
              <a:spcBef>
                <a:spcPts val="1240"/>
              </a:spcBef>
              <a:buFont typeface="Arial" panose="020B0604020202020204" pitchFamily="34" charset="0"/>
              <a:buNone/>
              <a:defRPr kumimoji="1" sz="700" b="0" i="0" kern="1200" spc="100" baseline="0">
                <a:solidFill>
                  <a:schemeClr val="tx1"/>
                </a:solidFill>
                <a:latin typeface="Source Han Sans JP" panose="020B0500000000000000" pitchFamily="34" charset="-128"/>
                <a:ea typeface="Source Han Sans JP"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ja-JP" altLang="en-US" sz="1300" b="1" dirty="0">
                <a:latin typeface="游ゴシック" panose="020B0400000000000000" pitchFamily="50" charset="-128"/>
                <a:ea typeface="游ゴシック" panose="020B0400000000000000" pitchFamily="50" charset="-128"/>
              </a:rPr>
              <a:t>住処工匠　　大浅</a:t>
            </a:r>
            <a:endParaRPr lang="en-US" altLang="ja-JP" sz="1300" b="1" dirty="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40ECC6A6-A3ED-46DB-A907-8D971FF96BD1}"/>
              </a:ext>
            </a:extLst>
          </p:cNvPr>
          <p:cNvPicPr>
            <a:picLocks noChangeAspect="1"/>
          </p:cNvPicPr>
          <p:nvPr/>
        </p:nvPicPr>
        <p:blipFill>
          <a:blip r:embed="rId6"/>
          <a:stretch>
            <a:fillRect/>
          </a:stretch>
        </p:blipFill>
        <p:spPr>
          <a:xfrm>
            <a:off x="12155456" y="9650221"/>
            <a:ext cx="621087" cy="647982"/>
          </a:xfrm>
          <a:prstGeom prst="rect">
            <a:avLst/>
          </a:prstGeom>
          <a:ln>
            <a:solidFill>
              <a:schemeClr val="bg1"/>
            </a:solidFill>
          </a:ln>
        </p:spPr>
      </p:pic>
      <p:pic>
        <p:nvPicPr>
          <p:cNvPr id="12" name="図 11">
            <a:extLst>
              <a:ext uri="{FF2B5EF4-FFF2-40B4-BE49-F238E27FC236}">
                <a16:creationId xmlns:a16="http://schemas.microsoft.com/office/drawing/2014/main" id="{1BC35B35-067A-4ACB-A032-A9082C6E57C4}"/>
              </a:ext>
            </a:extLst>
          </p:cNvPr>
          <p:cNvPicPr>
            <a:picLocks noChangeAspect="1"/>
          </p:cNvPicPr>
          <p:nvPr/>
        </p:nvPicPr>
        <p:blipFill>
          <a:blip r:embed="rId7"/>
          <a:stretch>
            <a:fillRect/>
          </a:stretch>
        </p:blipFill>
        <p:spPr>
          <a:xfrm>
            <a:off x="911843" y="8942359"/>
            <a:ext cx="1119933" cy="1195680"/>
          </a:xfrm>
          <a:prstGeom prst="rect">
            <a:avLst/>
          </a:prstGeom>
        </p:spPr>
      </p:pic>
      <p:sp>
        <p:nvSpPr>
          <p:cNvPr id="13" name="テキスト ボックス 12">
            <a:extLst>
              <a:ext uri="{FF2B5EF4-FFF2-40B4-BE49-F238E27FC236}">
                <a16:creationId xmlns:a16="http://schemas.microsoft.com/office/drawing/2014/main" id="{6A0DB351-740E-4158-AEF2-5EFF7DFE4973}"/>
              </a:ext>
            </a:extLst>
          </p:cNvPr>
          <p:cNvSpPr txBox="1"/>
          <p:nvPr/>
        </p:nvSpPr>
        <p:spPr>
          <a:xfrm>
            <a:off x="3478826" y="8728237"/>
            <a:ext cx="5325559" cy="246221"/>
          </a:xfrm>
          <a:prstGeom prst="rect">
            <a:avLst/>
          </a:prstGeom>
          <a:noFill/>
        </p:spPr>
        <p:txBody>
          <a:bodyPr wrap="square" rtlCol="0">
            <a:spAutoFit/>
          </a:bodyPr>
          <a:lstStyle/>
          <a:p>
            <a:r>
              <a:rPr lang="en-US" altLang="ja-JP" sz="1000" dirty="0"/>
              <a:t>※</a:t>
            </a:r>
            <a:r>
              <a:rPr lang="ja-JP" altLang="en-US" sz="1000" dirty="0"/>
              <a:t>駐車場には限りがあるためあらかじめご連絡ください</a:t>
            </a:r>
            <a:endParaRPr kumimoji="1" lang="ja-JP" altLang="en-US" dirty="0"/>
          </a:p>
        </p:txBody>
      </p:sp>
      <p:pic>
        <p:nvPicPr>
          <p:cNvPr id="15" name="図 14">
            <a:extLst>
              <a:ext uri="{FF2B5EF4-FFF2-40B4-BE49-F238E27FC236}">
                <a16:creationId xmlns:a16="http://schemas.microsoft.com/office/drawing/2014/main" id="{3F0B4161-186F-488C-BC01-8EA8391E5E89}"/>
              </a:ext>
            </a:extLst>
          </p:cNvPr>
          <p:cNvPicPr>
            <a:picLocks noChangeAspect="1"/>
          </p:cNvPicPr>
          <p:nvPr/>
        </p:nvPicPr>
        <p:blipFill>
          <a:blip r:embed="rId8"/>
          <a:stretch>
            <a:fillRect/>
          </a:stretch>
        </p:blipFill>
        <p:spPr>
          <a:xfrm>
            <a:off x="6626019" y="7753357"/>
            <a:ext cx="850694" cy="850694"/>
          </a:xfrm>
          <a:prstGeom prst="rect">
            <a:avLst/>
          </a:prstGeom>
        </p:spPr>
      </p:pic>
      <p:pic>
        <p:nvPicPr>
          <p:cNvPr id="21" name="図 20">
            <a:extLst>
              <a:ext uri="{FF2B5EF4-FFF2-40B4-BE49-F238E27FC236}">
                <a16:creationId xmlns:a16="http://schemas.microsoft.com/office/drawing/2014/main" id="{31FE5F80-78E5-49FB-8F04-341C274BBBDC}"/>
              </a:ext>
            </a:extLst>
          </p:cNvPr>
          <p:cNvPicPr>
            <a:picLocks noChangeAspect="1"/>
          </p:cNvPicPr>
          <p:nvPr/>
        </p:nvPicPr>
        <p:blipFill>
          <a:blip r:embed="rId9"/>
          <a:stretch>
            <a:fillRect/>
          </a:stretch>
        </p:blipFill>
        <p:spPr>
          <a:xfrm>
            <a:off x="13646264" y="7803275"/>
            <a:ext cx="934923" cy="1008000"/>
          </a:xfrm>
          <a:prstGeom prst="rect">
            <a:avLst/>
          </a:prstGeom>
        </p:spPr>
      </p:pic>
      <p:pic>
        <p:nvPicPr>
          <p:cNvPr id="29" name="図 28">
            <a:extLst>
              <a:ext uri="{FF2B5EF4-FFF2-40B4-BE49-F238E27FC236}">
                <a16:creationId xmlns:a16="http://schemas.microsoft.com/office/drawing/2014/main" id="{E797648F-DEA9-45AB-BEE4-6195AC20D012}"/>
              </a:ext>
            </a:extLst>
          </p:cNvPr>
          <p:cNvPicPr>
            <a:picLocks/>
          </p:cNvPicPr>
          <p:nvPr/>
        </p:nvPicPr>
        <p:blipFill>
          <a:blip r:embed="rId10"/>
          <a:srcRect l="17" r="17"/>
          <a:stretch/>
        </p:blipFill>
        <p:spPr>
          <a:xfrm>
            <a:off x="5350429" y="8922891"/>
            <a:ext cx="1839716" cy="1253044"/>
          </a:xfrm>
          <a:prstGeom prst="rect">
            <a:avLst/>
          </a:prstGeom>
        </p:spPr>
      </p:pic>
      <p:cxnSp>
        <p:nvCxnSpPr>
          <p:cNvPr id="3" name="直線コネクタ 2">
            <a:extLst>
              <a:ext uri="{FF2B5EF4-FFF2-40B4-BE49-F238E27FC236}">
                <a16:creationId xmlns:a16="http://schemas.microsoft.com/office/drawing/2014/main" id="{23BE46AB-0F94-4BE7-A7A7-C4E26570BA4D}"/>
              </a:ext>
            </a:extLst>
          </p:cNvPr>
          <p:cNvCxnSpPr>
            <a:cxnSpLocks/>
            <a:stCxn id="160" idx="1"/>
          </p:cNvCxnSpPr>
          <p:nvPr/>
        </p:nvCxnSpPr>
        <p:spPr>
          <a:xfrm>
            <a:off x="742401" y="6452691"/>
            <a:ext cx="6026889"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3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コネクタ 17">
            <a:extLst>
              <a:ext uri="{FF2B5EF4-FFF2-40B4-BE49-F238E27FC236}">
                <a16:creationId xmlns:a16="http://schemas.microsoft.com/office/drawing/2014/main" id="{58DAA91C-ABA7-044E-A3B8-9C24892A61D2}"/>
              </a:ext>
            </a:extLst>
          </p:cNvPr>
          <p:cNvCxnSpPr>
            <a:cxnSpLocks/>
          </p:cNvCxnSpPr>
          <p:nvPr/>
        </p:nvCxnSpPr>
        <p:spPr>
          <a:xfrm flipH="1">
            <a:off x="358775" y="263239"/>
            <a:ext cx="1440180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図プレースホルダー 46">
            <a:extLst>
              <a:ext uri="{FF2B5EF4-FFF2-40B4-BE49-F238E27FC236}">
                <a16:creationId xmlns:a16="http://schemas.microsoft.com/office/drawing/2014/main" id="{F590C860-5727-E244-B3FD-FFC0750840EF}"/>
              </a:ext>
            </a:extLst>
          </p:cNvPr>
          <p:cNvSpPr txBox="1">
            <a:spLocks/>
          </p:cNvSpPr>
          <p:nvPr/>
        </p:nvSpPr>
        <p:spPr>
          <a:xfrm>
            <a:off x="4293793" y="1666555"/>
            <a:ext cx="3427062" cy="2873377"/>
          </a:xfrm>
          <a:prstGeom prst="rect">
            <a:avLst/>
          </a:prstGeom>
        </p:spPr>
      </p:sp>
      <p:sp>
        <p:nvSpPr>
          <p:cNvPr id="34" name="テキスト プレースホルダー 70">
            <a:extLst>
              <a:ext uri="{FF2B5EF4-FFF2-40B4-BE49-F238E27FC236}">
                <a16:creationId xmlns:a16="http://schemas.microsoft.com/office/drawing/2014/main" id="{32035246-C7CE-FC4D-9647-F570639107C8}"/>
              </a:ext>
            </a:extLst>
          </p:cNvPr>
          <p:cNvSpPr txBox="1">
            <a:spLocks/>
          </p:cNvSpPr>
          <p:nvPr/>
        </p:nvSpPr>
        <p:spPr>
          <a:xfrm>
            <a:off x="376447" y="369923"/>
            <a:ext cx="14401447" cy="492443"/>
          </a:xfrm>
          <a:prstGeom prst="rect">
            <a:avLst/>
          </a:prstGeom>
          <a:noFill/>
        </p:spPr>
        <p:txBody>
          <a:bodyPr wrap="square" lIns="0" tIns="0" rIns="0" bIns="0">
            <a:spAutoFit/>
          </a:bodyPr>
          <a:lstStyle>
            <a:lvl1pPr marL="0" indent="0" algn="l" defTabSz="1133947" rtl="0" eaLnBrk="1" latinLnBrk="0" hangingPunct="1">
              <a:lnSpc>
                <a:spcPct val="100000"/>
              </a:lnSpc>
              <a:spcBef>
                <a:spcPts val="1240"/>
              </a:spcBef>
              <a:buFont typeface="Arial" panose="020B0604020202020204" pitchFamily="34" charset="0"/>
              <a:buNone/>
              <a:defRPr kumimoji="1" sz="700" b="0" i="0" kern="1200" spc="100" baseline="0">
                <a:solidFill>
                  <a:schemeClr val="tx1"/>
                </a:solidFill>
                <a:latin typeface="Source Han Sans JP" panose="020B0500000000000000" pitchFamily="34" charset="-128"/>
                <a:ea typeface="Source Han Sans JP"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ja-JP" altLang="en-US" sz="3200" b="1" dirty="0">
                <a:latin typeface="游明朝 Demibold" panose="02020600000000000000" pitchFamily="18" charset="-128"/>
                <a:ea typeface="游明朝 Demibold" panose="02020600000000000000" pitchFamily="18" charset="-128"/>
              </a:rPr>
              <a:t>家族が安心して暮らせる「住まいの性能」は建ててからでは見えない所に。</a:t>
            </a:r>
          </a:p>
        </p:txBody>
      </p:sp>
      <p:sp>
        <p:nvSpPr>
          <p:cNvPr id="35" name="テキスト プレースホルダー 70">
            <a:extLst>
              <a:ext uri="{FF2B5EF4-FFF2-40B4-BE49-F238E27FC236}">
                <a16:creationId xmlns:a16="http://schemas.microsoft.com/office/drawing/2014/main" id="{E21155CE-712A-104C-A68B-F26822D32D50}"/>
              </a:ext>
            </a:extLst>
          </p:cNvPr>
          <p:cNvSpPr txBox="1">
            <a:spLocks/>
          </p:cNvSpPr>
          <p:nvPr/>
        </p:nvSpPr>
        <p:spPr>
          <a:xfrm>
            <a:off x="376447" y="899469"/>
            <a:ext cx="14401446" cy="161583"/>
          </a:xfrm>
          <a:prstGeom prst="rect">
            <a:avLst/>
          </a:prstGeom>
          <a:noFill/>
        </p:spPr>
        <p:txBody>
          <a:bodyPr wrap="square" lIns="0" tIns="0" rIns="0" bIns="0">
            <a:spAutoFit/>
          </a:bodyPr>
          <a:lstStyle>
            <a:lvl1pPr marL="0" indent="0" algn="l" defTabSz="1133947" rtl="0" eaLnBrk="1" latinLnBrk="0" hangingPunct="1">
              <a:lnSpc>
                <a:spcPct val="100000"/>
              </a:lnSpc>
              <a:spcBef>
                <a:spcPts val="1240"/>
              </a:spcBef>
              <a:buFont typeface="Arial" panose="020B0604020202020204" pitchFamily="34" charset="0"/>
              <a:buNone/>
              <a:defRPr kumimoji="1" sz="700" b="0" i="0" kern="1200" spc="100" baseline="0">
                <a:solidFill>
                  <a:schemeClr val="tx1"/>
                </a:solidFill>
                <a:latin typeface="Source Han Sans JP" panose="020B0500000000000000" pitchFamily="34" charset="-128"/>
                <a:ea typeface="Source Han Sans JP" panose="020B0500000000000000" pitchFamily="34" charset="-128"/>
                <a:cs typeface="+mn-cs"/>
              </a:defRPr>
            </a:lvl1pPr>
            <a:lvl2pPr marL="850461" indent="-283487" algn="l" defTabSz="1133947" rtl="0" eaLnBrk="1" latinLnBrk="0" hangingPunct="1">
              <a:lnSpc>
                <a:spcPct val="90000"/>
              </a:lnSpc>
              <a:spcBef>
                <a:spcPts val="620"/>
              </a:spcBef>
              <a:buFont typeface="Arial" panose="020B0604020202020204" pitchFamily="34" charset="0"/>
              <a:buChar char="•"/>
              <a:defRPr kumimoji="1" sz="2976" kern="1200">
                <a:solidFill>
                  <a:schemeClr val="tx1"/>
                </a:solidFill>
                <a:latin typeface="+mn-lt"/>
                <a:ea typeface="+mn-ea"/>
                <a:cs typeface="+mn-cs"/>
              </a:defRPr>
            </a:lvl2pPr>
            <a:lvl3pPr marL="1417434" indent="-283487" algn="l" defTabSz="1133947" rtl="0" eaLnBrk="1" latinLnBrk="0" hangingPunct="1">
              <a:lnSpc>
                <a:spcPct val="90000"/>
              </a:lnSpc>
              <a:spcBef>
                <a:spcPts val="620"/>
              </a:spcBef>
              <a:buFont typeface="Arial" panose="020B0604020202020204" pitchFamily="34" charset="0"/>
              <a:buChar char="•"/>
              <a:defRPr kumimoji="1" sz="2480" kern="1200">
                <a:solidFill>
                  <a:schemeClr val="tx1"/>
                </a:solidFill>
                <a:latin typeface="+mn-lt"/>
                <a:ea typeface="+mn-ea"/>
                <a:cs typeface="+mn-cs"/>
              </a:defRPr>
            </a:lvl3pPr>
            <a:lvl4pPr marL="1984408"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4pPr>
            <a:lvl5pPr marL="2551382"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5pPr>
            <a:lvl6pPr marL="3118355"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6pPr>
            <a:lvl7pPr marL="3685329"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7pPr>
            <a:lvl8pPr marL="4252303"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8pPr>
            <a:lvl9pPr marL="4819277" indent="-283487" algn="l" defTabSz="1133947" rtl="0" eaLnBrk="1" latinLnBrk="0" hangingPunct="1">
              <a:lnSpc>
                <a:spcPct val="90000"/>
              </a:lnSpc>
              <a:spcBef>
                <a:spcPts val="620"/>
              </a:spcBef>
              <a:buFont typeface="Arial" panose="020B0604020202020204" pitchFamily="34" charset="0"/>
              <a:buChar char="•"/>
              <a:defRPr kumimoji="1" sz="2232" kern="1200">
                <a:solidFill>
                  <a:schemeClr val="tx1"/>
                </a:solidFill>
                <a:latin typeface="+mn-lt"/>
                <a:ea typeface="+mn-ea"/>
                <a:cs typeface="+mn-cs"/>
              </a:defRPr>
            </a:lvl9pPr>
          </a:lstStyle>
          <a:p>
            <a:r>
              <a:rPr lang="ja-JP" altLang="en-US" sz="1050" b="1" spc="0" dirty="0">
                <a:latin typeface="游明朝 Demibold" panose="02020600000000000000" pitchFamily="18" charset="-128"/>
                <a:ea typeface="游明朝 Demibold" panose="02020600000000000000" pitchFamily="18" charset="-128"/>
              </a:rPr>
              <a:t>住宅に必要な</a:t>
            </a:r>
            <a:r>
              <a:rPr lang="en-US" altLang="ja-JP" sz="1050" b="1" spc="0" dirty="0">
                <a:latin typeface="游明朝 Demibold" panose="02020600000000000000" pitchFamily="18" charset="-128"/>
                <a:ea typeface="游明朝 Demibold" panose="02020600000000000000" pitchFamily="18" charset="-128"/>
              </a:rPr>
              <a:t>4</a:t>
            </a:r>
            <a:r>
              <a:rPr lang="ja-JP" altLang="en-US" sz="1050" b="1" spc="0" dirty="0">
                <a:latin typeface="游明朝 Demibold" panose="02020600000000000000" pitchFamily="18" charset="-128"/>
                <a:ea typeface="游明朝 Demibold" panose="02020600000000000000" pitchFamily="18" charset="-128"/>
              </a:rPr>
              <a:t>つの高性能「健康」「省エネ」「耐震」「耐久」、その施工内容や工夫は、壁の中・床下・屋根の中など、完成してからは見えない部分に秘密があります。後悔しない家づくりのために、必ず一度は見ておきましょう</a:t>
            </a:r>
            <a:r>
              <a:rPr lang="ja-JP" altLang="en-US" sz="1000" b="1" spc="0" dirty="0">
                <a:latin typeface="游明朝 Demibold" panose="02020600000000000000" pitchFamily="18" charset="-128"/>
                <a:ea typeface="游明朝 Demibold" panose="02020600000000000000" pitchFamily="18" charset="-128"/>
              </a:rPr>
              <a:t>。</a:t>
            </a:r>
          </a:p>
        </p:txBody>
      </p:sp>
      <p:pic>
        <p:nvPicPr>
          <p:cNvPr id="11" name="図 10">
            <a:extLst>
              <a:ext uri="{FF2B5EF4-FFF2-40B4-BE49-F238E27FC236}">
                <a16:creationId xmlns:a16="http://schemas.microsoft.com/office/drawing/2014/main" id="{9A1E7D2F-56E7-4681-B818-DDD3431C5394}"/>
              </a:ext>
            </a:extLst>
          </p:cNvPr>
          <p:cNvPicPr>
            <a:picLocks noChangeAspect="1"/>
          </p:cNvPicPr>
          <p:nvPr/>
        </p:nvPicPr>
        <p:blipFill rotWithShape="1">
          <a:blip r:embed="rId3"/>
          <a:srcRect l="29" r="29" b="126"/>
          <a:stretch/>
        </p:blipFill>
        <p:spPr>
          <a:xfrm>
            <a:off x="7654624" y="1230822"/>
            <a:ext cx="7105598" cy="4050913"/>
          </a:xfrm>
          <a:prstGeom prst="rect">
            <a:avLst/>
          </a:prstGeom>
        </p:spPr>
      </p:pic>
      <p:sp>
        <p:nvSpPr>
          <p:cNvPr id="13" name="テキスト ボックス 12">
            <a:extLst>
              <a:ext uri="{FF2B5EF4-FFF2-40B4-BE49-F238E27FC236}">
                <a16:creationId xmlns:a16="http://schemas.microsoft.com/office/drawing/2014/main" id="{1371C338-937D-4C9C-9F1E-1BC38C2CCE5C}"/>
              </a:ext>
            </a:extLst>
          </p:cNvPr>
          <p:cNvSpPr txBox="1"/>
          <p:nvPr/>
        </p:nvSpPr>
        <p:spPr>
          <a:xfrm>
            <a:off x="7778962" y="2068886"/>
            <a:ext cx="6705600" cy="1175065"/>
          </a:xfrm>
          <a:prstGeom prst="rect">
            <a:avLst/>
          </a:prstGeom>
          <a:noFill/>
        </p:spPr>
        <p:txBody>
          <a:bodyPr wrap="square">
            <a:spAutoFit/>
          </a:bodyPr>
          <a:lstStyle/>
          <a:p>
            <a:pPr>
              <a:lnSpc>
                <a:spcPct val="150000"/>
              </a:lnSpc>
            </a:pPr>
            <a:r>
              <a:rPr lang="ja-JP" altLang="en-US" sz="1200" b="1" spc="100" dirty="0">
                <a:effectLst>
                  <a:glow rad="127000">
                    <a:schemeClr val="bg1"/>
                  </a:glow>
                </a:effectLst>
                <a:latin typeface="游明朝 Demibold" panose="02020600000000000000" pitchFamily="18" charset="-128"/>
                <a:ea typeface="游明朝 Demibold" panose="02020600000000000000" pitchFamily="18" charset="-128"/>
              </a:rPr>
              <a:t>夢ハウスの職人は、日本古来からの木造建築技術の歴史をそのまま引き継ぐのではなく、</a:t>
            </a:r>
          </a:p>
          <a:p>
            <a:pPr>
              <a:lnSpc>
                <a:spcPct val="150000"/>
              </a:lnSpc>
            </a:pPr>
            <a:r>
              <a:rPr lang="ja-JP" altLang="en-US" sz="1200" b="1" spc="100" dirty="0">
                <a:effectLst>
                  <a:glow rad="127000">
                    <a:schemeClr val="bg1"/>
                  </a:glow>
                </a:effectLst>
                <a:latin typeface="游明朝 Demibold" panose="02020600000000000000" pitchFamily="18" charset="-128"/>
                <a:ea typeface="游明朝 Demibold" panose="02020600000000000000" pitchFamily="18" charset="-128"/>
              </a:rPr>
              <a:t>現代の住まい方を考慮し、それに見合った技術や工法・意匠へ進化させています。</a:t>
            </a:r>
          </a:p>
          <a:p>
            <a:pPr>
              <a:lnSpc>
                <a:spcPct val="150000"/>
              </a:lnSpc>
            </a:pPr>
            <a:r>
              <a:rPr lang="ja-JP" altLang="en-US" sz="1200" b="1" spc="100" dirty="0">
                <a:effectLst>
                  <a:glow rad="127000">
                    <a:schemeClr val="bg1"/>
                  </a:glow>
                </a:effectLst>
                <a:latin typeface="游明朝 Demibold" panose="02020600000000000000" pitchFamily="18" charset="-128"/>
                <a:ea typeface="游明朝 Demibold" panose="02020600000000000000" pitchFamily="18" charset="-128"/>
              </a:rPr>
              <a:t>素材にも徹底してこだわり、住む人が健康的に生活でき、心が安らぎ、長持ちする本物の天然無垢材を使用しています</a:t>
            </a:r>
            <a:endParaRPr lang="ja-JP" altLang="en-US" sz="1200" dirty="0"/>
          </a:p>
        </p:txBody>
      </p:sp>
      <p:sp>
        <p:nvSpPr>
          <p:cNvPr id="15" name="テキスト ボックス 14">
            <a:extLst>
              <a:ext uri="{FF2B5EF4-FFF2-40B4-BE49-F238E27FC236}">
                <a16:creationId xmlns:a16="http://schemas.microsoft.com/office/drawing/2014/main" id="{52CF7291-914B-43FE-8688-52D5A92DDD0F}"/>
              </a:ext>
            </a:extLst>
          </p:cNvPr>
          <p:cNvSpPr txBox="1"/>
          <p:nvPr/>
        </p:nvSpPr>
        <p:spPr>
          <a:xfrm>
            <a:off x="7792257" y="1598174"/>
            <a:ext cx="7562850" cy="523220"/>
          </a:xfrm>
          <a:prstGeom prst="rect">
            <a:avLst/>
          </a:prstGeom>
          <a:noFill/>
        </p:spPr>
        <p:txBody>
          <a:bodyPr wrap="square">
            <a:spAutoFit/>
          </a:bodyPr>
          <a:lstStyle/>
          <a:p>
            <a:r>
              <a:rPr kumimoji="1" lang="ja-JP" altLang="en-US" sz="2800" b="1" spc="200" dirty="0">
                <a:effectLst>
                  <a:glow rad="127000">
                    <a:schemeClr val="bg1"/>
                  </a:glow>
                </a:effectLst>
                <a:latin typeface="游明朝 Demibold" panose="02020600000000000000" pitchFamily="18" charset="-128"/>
                <a:ea typeface="游明朝 Demibold" panose="02020600000000000000" pitchFamily="18" charset="-128"/>
              </a:rPr>
              <a:t>匠の技と</a:t>
            </a:r>
            <a:r>
              <a:rPr kumimoji="1" lang="ja-JP" altLang="en-US" sz="2800" b="1" spc="350" dirty="0">
                <a:effectLst>
                  <a:glow rad="127000">
                    <a:schemeClr val="bg1"/>
                  </a:glow>
                </a:effectLst>
                <a:latin typeface="游明朝 Demibold" panose="02020600000000000000" pitchFamily="18" charset="-128"/>
                <a:ea typeface="游明朝 Demibold" panose="02020600000000000000" pitchFamily="18" charset="-128"/>
              </a:rPr>
              <a:t>厳選素材</a:t>
            </a:r>
          </a:p>
        </p:txBody>
      </p:sp>
      <p:pic>
        <p:nvPicPr>
          <p:cNvPr id="16" name="図プレースホルダー 56">
            <a:extLst>
              <a:ext uri="{FF2B5EF4-FFF2-40B4-BE49-F238E27FC236}">
                <a16:creationId xmlns:a16="http://schemas.microsoft.com/office/drawing/2014/main" id="{3257D34E-BAD4-4E2B-88DB-A50932ADD733}"/>
              </a:ext>
            </a:extLst>
          </p:cNvPr>
          <p:cNvPicPr>
            <a:picLocks noChangeAspect="1"/>
          </p:cNvPicPr>
          <p:nvPr/>
        </p:nvPicPr>
        <p:blipFill>
          <a:blip r:embed="rId4"/>
          <a:srcRect l="4" r="4"/>
          <a:stretch/>
        </p:blipFill>
        <p:spPr>
          <a:xfrm>
            <a:off x="346416" y="1236543"/>
            <a:ext cx="7199675" cy="9316764"/>
          </a:xfrm>
          <a:prstGeom prst="rect">
            <a:avLst/>
          </a:prstGeom>
        </p:spPr>
      </p:pic>
      <p:sp>
        <p:nvSpPr>
          <p:cNvPr id="7" name="テキスト ボックス 6">
            <a:extLst>
              <a:ext uri="{FF2B5EF4-FFF2-40B4-BE49-F238E27FC236}">
                <a16:creationId xmlns:a16="http://schemas.microsoft.com/office/drawing/2014/main" id="{80CC7531-9A4A-4EFE-AD4A-32172F67BBB6}"/>
              </a:ext>
            </a:extLst>
          </p:cNvPr>
          <p:cNvSpPr txBox="1"/>
          <p:nvPr/>
        </p:nvSpPr>
        <p:spPr>
          <a:xfrm>
            <a:off x="5637780" y="2854100"/>
            <a:ext cx="1846659" cy="8174273"/>
          </a:xfrm>
          <a:prstGeom prst="rect">
            <a:avLst/>
          </a:prstGeom>
          <a:noFill/>
        </p:spPr>
        <p:txBody>
          <a:bodyPr vert="eaVert" wrap="square" rtlCol="0">
            <a:spAutoFit/>
          </a:bodyPr>
          <a:lstStyle/>
          <a:p>
            <a:r>
              <a:rPr kumimoji="1" lang="ja-JP" altLang="en-US" sz="5400" b="1" u="sng" dirty="0">
                <a:solidFill>
                  <a:schemeClr val="bg1"/>
                </a:solidFill>
                <a:uFill>
                  <a:solidFill>
                    <a:srgbClr val="FFFF00"/>
                  </a:solidFill>
                </a:uFill>
                <a:latin typeface="+mj-lt"/>
              </a:rPr>
              <a:t>私たちだからこそできる高品質な無垢材の提供！</a:t>
            </a:r>
          </a:p>
        </p:txBody>
      </p:sp>
      <p:sp>
        <p:nvSpPr>
          <p:cNvPr id="24" name="テキスト ボックス 23">
            <a:extLst>
              <a:ext uri="{FF2B5EF4-FFF2-40B4-BE49-F238E27FC236}">
                <a16:creationId xmlns:a16="http://schemas.microsoft.com/office/drawing/2014/main" id="{A73D37E7-5EEA-4557-85D1-44113D8B55A4}"/>
              </a:ext>
            </a:extLst>
          </p:cNvPr>
          <p:cNvSpPr txBox="1"/>
          <p:nvPr/>
        </p:nvSpPr>
        <p:spPr>
          <a:xfrm>
            <a:off x="321504" y="1925507"/>
            <a:ext cx="6291167" cy="1200329"/>
          </a:xfrm>
          <a:prstGeom prst="rect">
            <a:avLst/>
          </a:prstGeom>
          <a:noFill/>
        </p:spPr>
        <p:txBody>
          <a:bodyPr wrap="square">
            <a:spAutoFit/>
          </a:bodyPr>
          <a:lstStyle/>
          <a:p>
            <a:r>
              <a:rPr kumimoji="1" lang="ja-JP" altLang="en-US" sz="7200" b="1" spc="100" dirty="0">
                <a:solidFill>
                  <a:schemeClr val="bg1"/>
                </a:solidFill>
                <a:effectLst>
                  <a:glow rad="76200">
                    <a:srgbClr val="945200">
                      <a:alpha val="80000"/>
                    </a:srgbClr>
                  </a:glow>
                </a:effectLst>
                <a:latin typeface="游明朝 Demibold" panose="02020600000000000000" pitchFamily="18" charset="-128"/>
                <a:ea typeface="游明朝 Demibold" panose="02020600000000000000" pitchFamily="18" charset="-128"/>
              </a:rPr>
              <a:t>自然と暮らす。</a:t>
            </a:r>
          </a:p>
        </p:txBody>
      </p:sp>
      <p:sp>
        <p:nvSpPr>
          <p:cNvPr id="26" name="テキスト ボックス 25">
            <a:extLst>
              <a:ext uri="{FF2B5EF4-FFF2-40B4-BE49-F238E27FC236}">
                <a16:creationId xmlns:a16="http://schemas.microsoft.com/office/drawing/2014/main" id="{76BDDC2E-2A4B-4418-A2B8-4AE1DFDB5ECD}"/>
              </a:ext>
            </a:extLst>
          </p:cNvPr>
          <p:cNvSpPr txBox="1"/>
          <p:nvPr/>
        </p:nvSpPr>
        <p:spPr>
          <a:xfrm>
            <a:off x="498990" y="1583059"/>
            <a:ext cx="7778750" cy="400110"/>
          </a:xfrm>
          <a:prstGeom prst="rect">
            <a:avLst/>
          </a:prstGeom>
          <a:noFill/>
        </p:spPr>
        <p:txBody>
          <a:bodyPr wrap="square">
            <a:spAutoFit/>
          </a:bodyPr>
          <a:lstStyle/>
          <a:p>
            <a:r>
              <a:rPr kumimoji="1" lang="ja-JP" altLang="en-US" sz="2000" b="1" dirty="0">
                <a:solidFill>
                  <a:schemeClr val="bg1"/>
                </a:solidFill>
                <a:effectLst>
                  <a:glow rad="101600">
                    <a:srgbClr val="945200">
                      <a:alpha val="80000"/>
                    </a:srgbClr>
                  </a:glow>
                </a:effectLst>
                <a:latin typeface="游ゴシック" panose="020B0400000000000000" pitchFamily="50" charset="-128"/>
                <a:ea typeface="游ゴシック" panose="020B0400000000000000" pitchFamily="50" charset="-128"/>
              </a:rPr>
              <a:t>心も身体も健康な住まい作り、</a:t>
            </a:r>
          </a:p>
        </p:txBody>
      </p:sp>
      <p:sp>
        <p:nvSpPr>
          <p:cNvPr id="27" name="テキスト ボックス 56">
            <a:extLst>
              <a:ext uri="{FF2B5EF4-FFF2-40B4-BE49-F238E27FC236}">
                <a16:creationId xmlns:a16="http://schemas.microsoft.com/office/drawing/2014/main" id="{0D345D47-ED22-2246-A013-DA7FB1DC76D5}"/>
              </a:ext>
            </a:extLst>
          </p:cNvPr>
          <p:cNvSpPr txBox="1"/>
          <p:nvPr/>
        </p:nvSpPr>
        <p:spPr>
          <a:xfrm>
            <a:off x="498990" y="3055591"/>
            <a:ext cx="5525894" cy="307777"/>
          </a:xfrm>
          <a:prstGeom prst="rect">
            <a:avLst/>
          </a:prstGeom>
          <a:noFill/>
          <a:effectLst>
            <a:glow>
              <a:srgbClr val="C83044"/>
            </a:glow>
          </a:effectLst>
        </p:spPr>
        <p:txBody>
          <a:bodyPr wrap="square" rtlCol="0">
            <a:spAutoFit/>
          </a:bodyPr>
          <a:lstStyle>
            <a:defPPr>
              <a:defRPr lang="ja-JP"/>
            </a:defPPr>
            <a:lvl1pPr marL="0" algn="l" defTabSz="1238777" rtl="0" eaLnBrk="1" latinLnBrk="0" hangingPunct="1">
              <a:defRPr kumimoji="1" sz="2439" kern="1200">
                <a:solidFill>
                  <a:schemeClr val="tx1"/>
                </a:solidFill>
                <a:latin typeface="+mn-lt"/>
                <a:ea typeface="+mn-ea"/>
                <a:cs typeface="+mn-cs"/>
              </a:defRPr>
            </a:lvl1pPr>
            <a:lvl2pPr marL="619389" algn="l" defTabSz="1238777" rtl="0" eaLnBrk="1" latinLnBrk="0" hangingPunct="1">
              <a:defRPr kumimoji="1" sz="2439" kern="1200">
                <a:solidFill>
                  <a:schemeClr val="tx1"/>
                </a:solidFill>
                <a:latin typeface="+mn-lt"/>
                <a:ea typeface="+mn-ea"/>
                <a:cs typeface="+mn-cs"/>
              </a:defRPr>
            </a:lvl2pPr>
            <a:lvl3pPr marL="1238777" algn="l" defTabSz="1238777" rtl="0" eaLnBrk="1" latinLnBrk="0" hangingPunct="1">
              <a:defRPr kumimoji="1" sz="2439" kern="1200">
                <a:solidFill>
                  <a:schemeClr val="tx1"/>
                </a:solidFill>
                <a:latin typeface="+mn-lt"/>
                <a:ea typeface="+mn-ea"/>
                <a:cs typeface="+mn-cs"/>
              </a:defRPr>
            </a:lvl3pPr>
            <a:lvl4pPr marL="1858168" algn="l" defTabSz="1238777" rtl="0" eaLnBrk="1" latinLnBrk="0" hangingPunct="1">
              <a:defRPr kumimoji="1" sz="2439" kern="1200">
                <a:solidFill>
                  <a:schemeClr val="tx1"/>
                </a:solidFill>
                <a:latin typeface="+mn-lt"/>
                <a:ea typeface="+mn-ea"/>
                <a:cs typeface="+mn-cs"/>
              </a:defRPr>
            </a:lvl4pPr>
            <a:lvl5pPr marL="2477556" algn="l" defTabSz="1238777" rtl="0" eaLnBrk="1" latinLnBrk="0" hangingPunct="1">
              <a:defRPr kumimoji="1" sz="2439" kern="1200">
                <a:solidFill>
                  <a:schemeClr val="tx1"/>
                </a:solidFill>
                <a:latin typeface="+mn-lt"/>
                <a:ea typeface="+mn-ea"/>
                <a:cs typeface="+mn-cs"/>
              </a:defRPr>
            </a:lvl5pPr>
            <a:lvl6pPr marL="3096946" algn="l" defTabSz="1238777" rtl="0" eaLnBrk="1" latinLnBrk="0" hangingPunct="1">
              <a:defRPr kumimoji="1" sz="2439" kern="1200">
                <a:solidFill>
                  <a:schemeClr val="tx1"/>
                </a:solidFill>
                <a:latin typeface="+mn-lt"/>
                <a:ea typeface="+mn-ea"/>
                <a:cs typeface="+mn-cs"/>
              </a:defRPr>
            </a:lvl6pPr>
            <a:lvl7pPr marL="3716335" algn="l" defTabSz="1238777" rtl="0" eaLnBrk="1" latinLnBrk="0" hangingPunct="1">
              <a:defRPr kumimoji="1" sz="2439" kern="1200">
                <a:solidFill>
                  <a:schemeClr val="tx1"/>
                </a:solidFill>
                <a:latin typeface="+mn-lt"/>
                <a:ea typeface="+mn-ea"/>
                <a:cs typeface="+mn-cs"/>
              </a:defRPr>
            </a:lvl7pPr>
            <a:lvl8pPr marL="4335723" algn="l" defTabSz="1238777" rtl="0" eaLnBrk="1" latinLnBrk="0" hangingPunct="1">
              <a:defRPr kumimoji="1" sz="2439" kern="1200">
                <a:solidFill>
                  <a:schemeClr val="tx1"/>
                </a:solidFill>
                <a:latin typeface="+mn-lt"/>
                <a:ea typeface="+mn-ea"/>
                <a:cs typeface="+mn-cs"/>
              </a:defRPr>
            </a:lvl8pPr>
            <a:lvl9pPr marL="4955114" algn="l" defTabSz="1238777" rtl="0" eaLnBrk="1" latinLnBrk="0" hangingPunct="1">
              <a:defRPr kumimoji="1" sz="2439" kern="1200">
                <a:solidFill>
                  <a:schemeClr val="tx1"/>
                </a:solidFill>
                <a:latin typeface="+mn-lt"/>
                <a:ea typeface="+mn-ea"/>
                <a:cs typeface="+mn-cs"/>
              </a:defRPr>
            </a:lvl9pPr>
          </a:lstStyle>
          <a:p>
            <a:r>
              <a:rPr kumimoji="1" lang="ja-JP" altLang="en-US" sz="1400" b="1" spc="100" dirty="0">
                <a:solidFill>
                  <a:schemeClr val="bg1"/>
                </a:solidFill>
                <a:effectLst>
                  <a:glow rad="139700">
                    <a:srgbClr val="945200">
                      <a:alpha val="80000"/>
                    </a:srgbClr>
                  </a:glow>
                </a:effectLst>
                <a:latin typeface="游ゴシック" panose="020B0400000000000000" pitchFamily="50" charset="-128"/>
                <a:ea typeface="游ゴシック" panose="020B0400000000000000" pitchFamily="50" charset="-128"/>
              </a:rPr>
              <a:t>設計から施工まで一貫対応で無駄なコストカットを実現。</a:t>
            </a:r>
          </a:p>
        </p:txBody>
      </p:sp>
      <p:pic>
        <p:nvPicPr>
          <p:cNvPr id="28" name="図プレースホルダー 76">
            <a:extLst>
              <a:ext uri="{FF2B5EF4-FFF2-40B4-BE49-F238E27FC236}">
                <a16:creationId xmlns:a16="http://schemas.microsoft.com/office/drawing/2014/main" id="{8A162917-A84D-4728-B50B-61F49654ABD3}"/>
              </a:ext>
            </a:extLst>
          </p:cNvPr>
          <p:cNvPicPr>
            <a:picLocks noChangeAspect="1"/>
          </p:cNvPicPr>
          <p:nvPr/>
        </p:nvPicPr>
        <p:blipFill>
          <a:blip r:embed="rId5"/>
          <a:srcRect l="57" r="57"/>
          <a:stretch/>
        </p:blipFill>
        <p:spPr>
          <a:xfrm>
            <a:off x="12400600" y="5363571"/>
            <a:ext cx="2377294" cy="2934268"/>
          </a:xfrm>
          <a:prstGeom prst="rect">
            <a:avLst/>
          </a:prstGeom>
        </p:spPr>
      </p:pic>
      <p:pic>
        <p:nvPicPr>
          <p:cNvPr id="29" name="図プレースホルダー 70">
            <a:extLst>
              <a:ext uri="{FF2B5EF4-FFF2-40B4-BE49-F238E27FC236}">
                <a16:creationId xmlns:a16="http://schemas.microsoft.com/office/drawing/2014/main" id="{B9F0042E-511E-46BE-B75A-5B501697FF12}"/>
              </a:ext>
            </a:extLst>
          </p:cNvPr>
          <p:cNvPicPr>
            <a:picLocks noChangeAspect="1"/>
          </p:cNvPicPr>
          <p:nvPr/>
        </p:nvPicPr>
        <p:blipFill>
          <a:blip r:embed="rId6"/>
          <a:srcRect l="16" r="16"/>
          <a:stretch/>
        </p:blipFill>
        <p:spPr>
          <a:xfrm>
            <a:off x="10016762" y="5370674"/>
            <a:ext cx="2317004" cy="2931341"/>
          </a:xfrm>
          <a:prstGeom prst="rect">
            <a:avLst/>
          </a:prstGeom>
        </p:spPr>
      </p:pic>
      <p:pic>
        <p:nvPicPr>
          <p:cNvPr id="30" name="図プレースホルダー 63">
            <a:extLst>
              <a:ext uri="{FF2B5EF4-FFF2-40B4-BE49-F238E27FC236}">
                <a16:creationId xmlns:a16="http://schemas.microsoft.com/office/drawing/2014/main" id="{0402401C-26B1-4849-84A9-674FEAA9C025}"/>
              </a:ext>
            </a:extLst>
          </p:cNvPr>
          <p:cNvPicPr>
            <a:picLocks noChangeAspect="1"/>
          </p:cNvPicPr>
          <p:nvPr/>
        </p:nvPicPr>
        <p:blipFill>
          <a:blip r:embed="rId7"/>
          <a:srcRect t="38" b="38"/>
          <a:stretch/>
        </p:blipFill>
        <p:spPr>
          <a:xfrm>
            <a:off x="7664835" y="5378703"/>
            <a:ext cx="2271465" cy="2911767"/>
          </a:xfrm>
          <a:prstGeom prst="rect">
            <a:avLst/>
          </a:prstGeom>
        </p:spPr>
      </p:pic>
      <p:sp>
        <p:nvSpPr>
          <p:cNvPr id="32" name="テキスト ボックス 31">
            <a:extLst>
              <a:ext uri="{FF2B5EF4-FFF2-40B4-BE49-F238E27FC236}">
                <a16:creationId xmlns:a16="http://schemas.microsoft.com/office/drawing/2014/main" id="{BFC57D29-2A38-4557-84D7-D0379D0C2494}"/>
              </a:ext>
            </a:extLst>
          </p:cNvPr>
          <p:cNvSpPr txBox="1"/>
          <p:nvPr/>
        </p:nvSpPr>
        <p:spPr>
          <a:xfrm>
            <a:off x="7588585" y="5490065"/>
            <a:ext cx="2007345" cy="467692"/>
          </a:xfrm>
          <a:prstGeom prst="rect">
            <a:avLst/>
          </a:prstGeom>
          <a:noFill/>
        </p:spPr>
        <p:txBody>
          <a:bodyPr wrap="square">
            <a:spAutoFit/>
          </a:bodyPr>
          <a:lstStyle/>
          <a:p>
            <a:r>
              <a:rPr kumimoji="1" lang="ja-JP" altLang="en-US" b="1" dirty="0">
                <a:solidFill>
                  <a:schemeClr val="bg1"/>
                </a:solidFill>
                <a:effectLst>
                  <a:glow rad="101600">
                    <a:srgbClr val="945200">
                      <a:alpha val="80000"/>
                    </a:srgbClr>
                  </a:glow>
                </a:effectLst>
                <a:latin typeface="游明朝 Demibold" panose="02020600000000000000" pitchFamily="18" charset="-128"/>
                <a:ea typeface="游明朝 Demibold" panose="02020600000000000000" pitchFamily="18" charset="-128"/>
              </a:rPr>
              <a:t>｜省エネ｜</a:t>
            </a:r>
          </a:p>
        </p:txBody>
      </p:sp>
      <p:sp>
        <p:nvSpPr>
          <p:cNvPr id="37" name="テキスト ボックス 36">
            <a:extLst>
              <a:ext uri="{FF2B5EF4-FFF2-40B4-BE49-F238E27FC236}">
                <a16:creationId xmlns:a16="http://schemas.microsoft.com/office/drawing/2014/main" id="{40F9ADF6-FF6C-4839-90E3-F67CC4BDFD69}"/>
              </a:ext>
            </a:extLst>
          </p:cNvPr>
          <p:cNvSpPr txBox="1"/>
          <p:nvPr/>
        </p:nvSpPr>
        <p:spPr>
          <a:xfrm>
            <a:off x="7654624" y="5940124"/>
            <a:ext cx="3154037" cy="630942"/>
          </a:xfrm>
          <a:prstGeom prst="rect">
            <a:avLst/>
          </a:prstGeom>
          <a:noFill/>
        </p:spPr>
        <p:txBody>
          <a:bodyPr wrap="square">
            <a:spAutoFit/>
          </a:bodyPr>
          <a:lstStyle/>
          <a:p>
            <a:pPr>
              <a:lnSpc>
                <a:spcPts val="1380"/>
              </a:lnSpc>
            </a:pPr>
            <a:r>
              <a:rPr lang="ja-JP" altLang="en-US" sz="10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rPr>
              <a:t>冷暖房器に頼る前に</a:t>
            </a:r>
            <a:endParaRPr lang="en-US" altLang="ja-JP" sz="10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endParaRPr>
          </a:p>
          <a:p>
            <a:pPr>
              <a:lnSpc>
                <a:spcPts val="1380"/>
              </a:lnSpc>
            </a:pPr>
            <a:r>
              <a:rPr kumimoji="1" lang="ja-JP" altLang="en-US" sz="10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rPr>
              <a:t>住宅性能を見直せば</a:t>
            </a:r>
            <a:endParaRPr kumimoji="1" lang="en-US" altLang="ja-JP" sz="10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endParaRPr>
          </a:p>
          <a:p>
            <a:pPr>
              <a:lnSpc>
                <a:spcPts val="1380"/>
              </a:lnSpc>
            </a:pPr>
            <a:r>
              <a:rPr lang="ja-JP" altLang="en-US" sz="10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rPr>
              <a:t>わずかなエネルギーで快適空間に。</a:t>
            </a:r>
            <a:endParaRPr kumimoji="1" lang="ja-JP" altLang="en-US" sz="10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endParaRPr>
          </a:p>
        </p:txBody>
      </p:sp>
      <p:sp>
        <p:nvSpPr>
          <p:cNvPr id="38" name="テキスト ボックス 37">
            <a:extLst>
              <a:ext uri="{FF2B5EF4-FFF2-40B4-BE49-F238E27FC236}">
                <a16:creationId xmlns:a16="http://schemas.microsoft.com/office/drawing/2014/main" id="{57678E90-71E9-4567-B215-0ECAF0AE0BC7}"/>
              </a:ext>
            </a:extLst>
          </p:cNvPr>
          <p:cNvSpPr txBox="1"/>
          <p:nvPr/>
        </p:nvSpPr>
        <p:spPr>
          <a:xfrm>
            <a:off x="7702846" y="7892439"/>
            <a:ext cx="2227083" cy="369332"/>
          </a:xfrm>
          <a:prstGeom prst="rect">
            <a:avLst/>
          </a:prstGeom>
          <a:noFill/>
        </p:spPr>
        <p:txBody>
          <a:bodyPr wrap="square">
            <a:spAutoFit/>
          </a:bodyPr>
          <a:lstStyle/>
          <a:p>
            <a:r>
              <a:rPr kumimoji="1" lang="ja-JP" altLang="en-US" sz="9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rPr>
              <a:t>「遮熱シート入り屋根パネル」が</a:t>
            </a:r>
            <a:endParaRPr kumimoji="1" lang="en-US" altLang="ja-JP" sz="9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endParaRPr>
          </a:p>
          <a:p>
            <a:r>
              <a:rPr kumimoji="1" lang="ja-JP" altLang="en-US" sz="9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rPr>
              <a:t>驚きの省エネ住宅を実現しました。</a:t>
            </a:r>
          </a:p>
        </p:txBody>
      </p:sp>
      <p:sp>
        <p:nvSpPr>
          <p:cNvPr id="40" name="テキスト ボックス 39">
            <a:extLst>
              <a:ext uri="{FF2B5EF4-FFF2-40B4-BE49-F238E27FC236}">
                <a16:creationId xmlns:a16="http://schemas.microsoft.com/office/drawing/2014/main" id="{0AEC85FB-16B8-4B5E-B420-FB71D18B5060}"/>
              </a:ext>
            </a:extLst>
          </p:cNvPr>
          <p:cNvSpPr txBox="1"/>
          <p:nvPr/>
        </p:nvSpPr>
        <p:spPr>
          <a:xfrm>
            <a:off x="9936300" y="5490050"/>
            <a:ext cx="1682750" cy="467692"/>
          </a:xfrm>
          <a:prstGeom prst="rect">
            <a:avLst/>
          </a:prstGeom>
          <a:noFill/>
        </p:spPr>
        <p:txBody>
          <a:bodyPr wrap="square">
            <a:spAutoFit/>
          </a:bodyPr>
          <a:lstStyle/>
          <a:p>
            <a:r>
              <a:rPr kumimoji="1" lang="ja-JP" altLang="en-US" b="1" dirty="0">
                <a:solidFill>
                  <a:schemeClr val="bg1"/>
                </a:solidFill>
                <a:effectLst>
                  <a:glow rad="101600">
                    <a:srgbClr val="945200">
                      <a:alpha val="80000"/>
                    </a:srgbClr>
                  </a:glow>
                </a:effectLst>
                <a:latin typeface="游明朝 Demibold" panose="02020600000000000000" pitchFamily="18" charset="-128"/>
                <a:ea typeface="游明朝 Demibold" panose="02020600000000000000" pitchFamily="18" charset="-128"/>
              </a:rPr>
              <a:t>｜健</a:t>
            </a:r>
            <a:r>
              <a:rPr kumimoji="1" lang="en-US" altLang="ja-JP" b="1" dirty="0">
                <a:solidFill>
                  <a:schemeClr val="bg1"/>
                </a:solidFill>
                <a:effectLst>
                  <a:glow rad="101600">
                    <a:srgbClr val="945200">
                      <a:alpha val="80000"/>
                    </a:srgbClr>
                  </a:glow>
                </a:effectLst>
                <a:latin typeface="游明朝 Demibold" panose="02020600000000000000" pitchFamily="18" charset="-128"/>
                <a:ea typeface="游明朝 Demibold" panose="02020600000000000000" pitchFamily="18" charset="-128"/>
              </a:rPr>
              <a:t> </a:t>
            </a:r>
            <a:r>
              <a:rPr kumimoji="1" lang="ja-JP" altLang="en-US" b="1" dirty="0">
                <a:solidFill>
                  <a:schemeClr val="bg1"/>
                </a:solidFill>
                <a:effectLst>
                  <a:glow rad="101600">
                    <a:srgbClr val="945200">
                      <a:alpha val="80000"/>
                    </a:srgbClr>
                  </a:glow>
                </a:effectLst>
                <a:latin typeface="游明朝 Demibold" panose="02020600000000000000" pitchFamily="18" charset="-128"/>
                <a:ea typeface="游明朝 Demibold" panose="02020600000000000000" pitchFamily="18" charset="-128"/>
              </a:rPr>
              <a:t>康｜</a:t>
            </a:r>
          </a:p>
        </p:txBody>
      </p:sp>
      <p:sp>
        <p:nvSpPr>
          <p:cNvPr id="42" name="テキスト ボックス 41">
            <a:extLst>
              <a:ext uri="{FF2B5EF4-FFF2-40B4-BE49-F238E27FC236}">
                <a16:creationId xmlns:a16="http://schemas.microsoft.com/office/drawing/2014/main" id="{4086B96B-170B-45BD-B605-38F361886CAE}"/>
              </a:ext>
            </a:extLst>
          </p:cNvPr>
          <p:cNvSpPr txBox="1"/>
          <p:nvPr/>
        </p:nvSpPr>
        <p:spPr>
          <a:xfrm>
            <a:off x="12404887" y="6004113"/>
            <a:ext cx="8060195" cy="279372"/>
          </a:xfrm>
          <a:prstGeom prst="rect">
            <a:avLst/>
          </a:prstGeom>
          <a:noFill/>
        </p:spPr>
        <p:txBody>
          <a:bodyPr wrap="square">
            <a:spAutoFit/>
          </a:bodyPr>
          <a:lstStyle/>
          <a:p>
            <a:pPr>
              <a:lnSpc>
                <a:spcPts val="1380"/>
              </a:lnSpc>
            </a:pPr>
            <a:r>
              <a:rPr lang="ja-JP" altLang="en-US" sz="15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rPr>
              <a:t>適材適所の木遣い</a:t>
            </a:r>
            <a:endParaRPr kumimoji="1" lang="ja-JP" altLang="en-US" sz="15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endParaRPr>
          </a:p>
        </p:txBody>
      </p:sp>
      <p:sp>
        <p:nvSpPr>
          <p:cNvPr id="44" name="テキスト ボックス 43">
            <a:extLst>
              <a:ext uri="{FF2B5EF4-FFF2-40B4-BE49-F238E27FC236}">
                <a16:creationId xmlns:a16="http://schemas.microsoft.com/office/drawing/2014/main" id="{62D328BF-98F0-4F6E-A9C3-F8C658DB50CF}"/>
              </a:ext>
            </a:extLst>
          </p:cNvPr>
          <p:cNvSpPr txBox="1"/>
          <p:nvPr/>
        </p:nvSpPr>
        <p:spPr>
          <a:xfrm>
            <a:off x="9995794" y="7890698"/>
            <a:ext cx="2674662" cy="384721"/>
          </a:xfrm>
          <a:prstGeom prst="rect">
            <a:avLst/>
          </a:prstGeom>
          <a:noFill/>
        </p:spPr>
        <p:txBody>
          <a:bodyPr wrap="square">
            <a:spAutoFit/>
          </a:bodyPr>
          <a:lstStyle/>
          <a:p>
            <a:r>
              <a:rPr kumimoji="1" lang="ja-JP" altLang="en-US" sz="9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rPr>
              <a:t>空気がキレイで快適温度。</a:t>
            </a:r>
            <a:endParaRPr kumimoji="1" lang="en-US" altLang="ja-JP" sz="9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endParaRPr>
          </a:p>
          <a:p>
            <a:r>
              <a:rPr lang="ja-JP" altLang="en-US" sz="9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rPr>
              <a:t>ヒートショックもシックハウスも無縁</a:t>
            </a:r>
            <a:r>
              <a:rPr lang="ja-JP" altLang="en-US" sz="10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rPr>
              <a:t>。</a:t>
            </a:r>
            <a:endParaRPr kumimoji="1" lang="ja-JP" altLang="en-US" sz="10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endParaRPr>
          </a:p>
        </p:txBody>
      </p:sp>
      <p:sp>
        <p:nvSpPr>
          <p:cNvPr id="46" name="テキスト ボックス 45">
            <a:extLst>
              <a:ext uri="{FF2B5EF4-FFF2-40B4-BE49-F238E27FC236}">
                <a16:creationId xmlns:a16="http://schemas.microsoft.com/office/drawing/2014/main" id="{7CB0C15C-EC9F-4A96-BEB3-613337FCEE93}"/>
              </a:ext>
            </a:extLst>
          </p:cNvPr>
          <p:cNvSpPr txBox="1"/>
          <p:nvPr/>
        </p:nvSpPr>
        <p:spPr>
          <a:xfrm>
            <a:off x="9959578" y="5980827"/>
            <a:ext cx="2271465" cy="451919"/>
          </a:xfrm>
          <a:prstGeom prst="rect">
            <a:avLst/>
          </a:prstGeom>
          <a:noFill/>
        </p:spPr>
        <p:txBody>
          <a:bodyPr wrap="square">
            <a:spAutoFit/>
          </a:bodyPr>
          <a:lstStyle/>
          <a:p>
            <a:pPr>
              <a:lnSpc>
                <a:spcPts val="1380"/>
              </a:lnSpc>
            </a:pPr>
            <a:r>
              <a:rPr lang="ja-JP" altLang="en-US" sz="13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rPr>
              <a:t>「無垢</a:t>
            </a:r>
            <a:r>
              <a:rPr lang="en-US" altLang="ja-JP" sz="13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rPr>
              <a:t>=</a:t>
            </a:r>
            <a:r>
              <a:rPr lang="ja-JP" altLang="en-US" sz="13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rPr>
              <a:t>健康」を</a:t>
            </a:r>
            <a:endParaRPr lang="en-US" altLang="ja-JP" sz="13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endParaRPr>
          </a:p>
          <a:p>
            <a:pPr>
              <a:lnSpc>
                <a:spcPts val="1380"/>
              </a:lnSpc>
            </a:pPr>
            <a:r>
              <a:rPr kumimoji="1" lang="ja-JP" altLang="en-US" sz="1300" b="1" spc="100" dirty="0">
                <a:solidFill>
                  <a:schemeClr val="bg1"/>
                </a:solidFill>
                <a:effectLst>
                  <a:glow rad="139700">
                    <a:srgbClr val="945200">
                      <a:alpha val="80000"/>
                    </a:srgbClr>
                  </a:glow>
                </a:effectLst>
                <a:latin typeface="游明朝" panose="02020400000000000000" pitchFamily="18" charset="-128"/>
                <a:ea typeface="游明朝" panose="02020400000000000000" pitchFamily="18" charset="-128"/>
              </a:rPr>
              <a:t>論理的に実証しています。</a:t>
            </a:r>
          </a:p>
        </p:txBody>
      </p:sp>
      <p:sp>
        <p:nvSpPr>
          <p:cNvPr id="49" name="テキスト ボックス 48">
            <a:extLst>
              <a:ext uri="{FF2B5EF4-FFF2-40B4-BE49-F238E27FC236}">
                <a16:creationId xmlns:a16="http://schemas.microsoft.com/office/drawing/2014/main" id="{9EB73F77-F159-4D6E-8662-714333053856}"/>
              </a:ext>
            </a:extLst>
          </p:cNvPr>
          <p:cNvSpPr txBox="1"/>
          <p:nvPr/>
        </p:nvSpPr>
        <p:spPr>
          <a:xfrm>
            <a:off x="12333766" y="5506656"/>
            <a:ext cx="2271465" cy="467692"/>
          </a:xfrm>
          <a:prstGeom prst="rect">
            <a:avLst/>
          </a:prstGeom>
          <a:noFill/>
        </p:spPr>
        <p:txBody>
          <a:bodyPr wrap="square">
            <a:spAutoFit/>
          </a:bodyPr>
          <a:lstStyle/>
          <a:p>
            <a:r>
              <a:rPr kumimoji="1" lang="ja-JP" altLang="en-US" b="1" dirty="0">
                <a:solidFill>
                  <a:schemeClr val="bg1"/>
                </a:solidFill>
                <a:effectLst>
                  <a:glow rad="101600">
                    <a:srgbClr val="945200"/>
                  </a:glow>
                </a:effectLst>
                <a:latin typeface="游明朝 Demibold" panose="02020600000000000000" pitchFamily="18" charset="-128"/>
                <a:ea typeface="游明朝 Demibold" panose="02020600000000000000" pitchFamily="18" charset="-128"/>
              </a:rPr>
              <a:t>｜耐</a:t>
            </a:r>
            <a:r>
              <a:rPr kumimoji="1" lang="en-US" altLang="ja-JP" b="1" dirty="0">
                <a:solidFill>
                  <a:schemeClr val="bg1"/>
                </a:solidFill>
                <a:effectLst>
                  <a:glow rad="101600">
                    <a:srgbClr val="945200"/>
                  </a:glow>
                </a:effectLst>
                <a:latin typeface="游明朝 Demibold" panose="02020600000000000000" pitchFamily="18" charset="-128"/>
                <a:ea typeface="游明朝 Demibold" panose="02020600000000000000" pitchFamily="18" charset="-128"/>
              </a:rPr>
              <a:t> </a:t>
            </a:r>
            <a:r>
              <a:rPr kumimoji="1" lang="ja-JP" altLang="en-US" b="1" dirty="0">
                <a:solidFill>
                  <a:schemeClr val="bg1"/>
                </a:solidFill>
                <a:effectLst>
                  <a:glow rad="101600">
                    <a:srgbClr val="945200"/>
                  </a:glow>
                </a:effectLst>
                <a:latin typeface="游明朝 Demibold" panose="02020600000000000000" pitchFamily="18" charset="-128"/>
                <a:ea typeface="游明朝 Demibold" panose="02020600000000000000" pitchFamily="18" charset="-128"/>
              </a:rPr>
              <a:t>久｜</a:t>
            </a:r>
          </a:p>
        </p:txBody>
      </p:sp>
      <p:sp>
        <p:nvSpPr>
          <p:cNvPr id="50" name="テキスト ボックス 49">
            <a:extLst>
              <a:ext uri="{FF2B5EF4-FFF2-40B4-BE49-F238E27FC236}">
                <a16:creationId xmlns:a16="http://schemas.microsoft.com/office/drawing/2014/main" id="{807311CC-21C2-4675-9C21-B62B7DB156FE}"/>
              </a:ext>
            </a:extLst>
          </p:cNvPr>
          <p:cNvSpPr txBox="1"/>
          <p:nvPr/>
        </p:nvSpPr>
        <p:spPr>
          <a:xfrm>
            <a:off x="12494256" y="7666829"/>
            <a:ext cx="2265094" cy="600164"/>
          </a:xfrm>
          <a:prstGeom prst="rect">
            <a:avLst/>
          </a:prstGeom>
          <a:noFill/>
        </p:spPr>
        <p:txBody>
          <a:bodyPr wrap="square">
            <a:spAutoFit/>
          </a:bodyPr>
          <a:lstStyle/>
          <a:p>
            <a:r>
              <a:rPr kumimoji="1" lang="ja-JP" altLang="en-US" sz="11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rPr>
              <a:t>特許技術で木材乾燥。芯まで乾燥させることで、本来の強度の</a:t>
            </a:r>
            <a:r>
              <a:rPr kumimoji="1" lang="en-US" altLang="ja-JP" sz="11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rPr>
              <a:t>2</a:t>
            </a:r>
            <a:r>
              <a:rPr kumimoji="1" lang="ja-JP" altLang="en-US" sz="1100" b="1" spc="100" dirty="0">
                <a:solidFill>
                  <a:schemeClr val="bg1"/>
                </a:solidFill>
                <a:effectLst>
                  <a:glow rad="152400">
                    <a:srgbClr val="945200">
                      <a:alpha val="80000"/>
                    </a:srgbClr>
                  </a:glow>
                </a:effectLst>
                <a:latin typeface="游ゴシック" panose="020B0400000000000000" pitchFamily="50" charset="-128"/>
                <a:ea typeface="游ゴシック" panose="020B0400000000000000" pitchFamily="50" charset="-128"/>
              </a:rPr>
              <a:t>倍以上の力を発揮。</a:t>
            </a:r>
          </a:p>
        </p:txBody>
      </p:sp>
      <p:cxnSp>
        <p:nvCxnSpPr>
          <p:cNvPr id="56" name="直線コネクタ 55">
            <a:extLst>
              <a:ext uri="{FF2B5EF4-FFF2-40B4-BE49-F238E27FC236}">
                <a16:creationId xmlns:a16="http://schemas.microsoft.com/office/drawing/2014/main" id="{42CBE861-6B22-43EA-8056-807922CBBFAB}"/>
              </a:ext>
            </a:extLst>
          </p:cNvPr>
          <p:cNvCxnSpPr>
            <a:cxnSpLocks/>
          </p:cNvCxnSpPr>
          <p:nvPr/>
        </p:nvCxnSpPr>
        <p:spPr>
          <a:xfrm>
            <a:off x="7681920" y="8353744"/>
            <a:ext cx="7104726"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64" name="図 63">
            <a:extLst>
              <a:ext uri="{FF2B5EF4-FFF2-40B4-BE49-F238E27FC236}">
                <a16:creationId xmlns:a16="http://schemas.microsoft.com/office/drawing/2014/main" id="{B89FD3EE-884D-40CD-A610-6180A22EE65C}"/>
              </a:ext>
            </a:extLst>
          </p:cNvPr>
          <p:cNvPicPr>
            <a:picLocks noChangeAspect="1"/>
          </p:cNvPicPr>
          <p:nvPr/>
        </p:nvPicPr>
        <p:blipFill>
          <a:blip r:embed="rId8"/>
          <a:srcRect/>
          <a:stretch/>
        </p:blipFill>
        <p:spPr>
          <a:xfrm>
            <a:off x="7654624" y="8433655"/>
            <a:ext cx="7118310" cy="2119653"/>
          </a:xfrm>
          <a:prstGeom prst="rect">
            <a:avLst/>
          </a:prstGeom>
        </p:spPr>
      </p:pic>
      <p:sp>
        <p:nvSpPr>
          <p:cNvPr id="67" name="テキスト ボックス 66">
            <a:extLst>
              <a:ext uri="{FF2B5EF4-FFF2-40B4-BE49-F238E27FC236}">
                <a16:creationId xmlns:a16="http://schemas.microsoft.com/office/drawing/2014/main" id="{F7E332FC-CF11-43CF-AEFD-8E282788380B}"/>
              </a:ext>
            </a:extLst>
          </p:cNvPr>
          <p:cNvSpPr txBox="1"/>
          <p:nvPr/>
        </p:nvSpPr>
        <p:spPr>
          <a:xfrm>
            <a:off x="16007" y="7469172"/>
            <a:ext cx="7218219" cy="843051"/>
          </a:xfrm>
          <a:prstGeom prst="rect">
            <a:avLst/>
          </a:prstGeom>
          <a:noFill/>
        </p:spPr>
        <p:txBody>
          <a:bodyPr wrap="square" rtlCol="0">
            <a:spAutoFit/>
          </a:bodyPr>
          <a:lstStyle/>
          <a:p>
            <a:endParaRPr kumimoji="1" lang="en-US" altLang="ja-JP" dirty="0"/>
          </a:p>
          <a:p>
            <a:endParaRPr kumimoji="1" lang="ja-JP" altLang="en-US" dirty="0"/>
          </a:p>
        </p:txBody>
      </p:sp>
      <p:cxnSp>
        <p:nvCxnSpPr>
          <p:cNvPr id="70" name="直線コネクタ 69">
            <a:extLst>
              <a:ext uri="{FF2B5EF4-FFF2-40B4-BE49-F238E27FC236}">
                <a16:creationId xmlns:a16="http://schemas.microsoft.com/office/drawing/2014/main" id="{8A63EA8B-A135-409E-97A1-29FB3BA12783}"/>
              </a:ext>
            </a:extLst>
          </p:cNvPr>
          <p:cNvCxnSpPr/>
          <p:nvPr/>
        </p:nvCxnSpPr>
        <p:spPr>
          <a:xfrm>
            <a:off x="7654624" y="5318662"/>
            <a:ext cx="7104726"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58832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4089</TotalTime>
  <Words>524</Words>
  <Application>Microsoft Office PowerPoint</Application>
  <PresentationFormat>ユーザー設定</PresentationFormat>
  <Paragraphs>48</Paragraphs>
  <Slides>2</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2</vt:i4>
      </vt:variant>
    </vt:vector>
  </HeadingPairs>
  <TitlesOfParts>
    <vt:vector size="11" baseType="lpstr">
      <vt:lpstr>游ゴシック</vt:lpstr>
      <vt:lpstr>游ゴシック Light</vt:lpstr>
      <vt:lpstr>游ゴシック Medium</vt:lpstr>
      <vt:lpstr>游明朝</vt:lpstr>
      <vt:lpstr>游明朝 Demibold</vt:lpstr>
      <vt:lpstr>Arial</vt:lpstr>
      <vt:lpstr>Helvetica</vt:lpstr>
      <vt:lpstr>Office テーマ</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FMV</dc:creator>
  <cp:lastModifiedBy>杉浦 雅之</cp:lastModifiedBy>
  <cp:revision>6</cp:revision>
  <dcterms:modified xsi:type="dcterms:W3CDTF">2023-03-03T08:13:05Z</dcterms:modified>
</cp:coreProperties>
</file>